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44" r:id="rId2"/>
  </p:sldMasterIdLst>
  <p:notesMasterIdLst>
    <p:notesMasterId r:id="rId12"/>
  </p:notesMasterIdLst>
  <p:handoutMasterIdLst>
    <p:handoutMasterId r:id="rId13"/>
  </p:handoutMasterIdLst>
  <p:sldIdLst>
    <p:sldId id="258" r:id="rId3"/>
    <p:sldId id="261" r:id="rId4"/>
    <p:sldId id="262" r:id="rId5"/>
    <p:sldId id="263" r:id="rId6"/>
    <p:sldId id="267" r:id="rId7"/>
    <p:sldId id="268" r:id="rId8"/>
    <p:sldId id="269" r:id="rId9"/>
    <p:sldId id="270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F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599" autoAdjust="0"/>
  </p:normalViewPr>
  <p:slideViewPr>
    <p:cSldViewPr>
      <p:cViewPr varScale="1">
        <p:scale>
          <a:sx n="72" d="100"/>
          <a:sy n="72" d="100"/>
        </p:scale>
        <p:origin x="61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FC03CA-AEE6-42F2-9266-0E47B76D5FAB}" type="doc">
      <dgm:prSet loTypeId="urn:microsoft.com/office/officeart/2005/8/layout/cycle7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455EDE8-04F2-43F0-87DC-A4F764819673}">
      <dgm:prSet phldrT="[Testo]" custT="1"/>
      <dgm:spPr/>
      <dgm:t>
        <a:bodyPr/>
        <a:lstStyle/>
        <a:p>
          <a:r>
            <a: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SCUOLA</a:t>
          </a:r>
        </a:p>
      </dgm:t>
    </dgm:pt>
    <dgm:pt modelId="{D9EA425E-790B-477B-A5CF-79B83D137E8B}" type="parTrans" cxnId="{F0964AD4-846B-4A9C-B9E8-7AD06D747684}">
      <dgm:prSet/>
      <dgm:spPr/>
      <dgm:t>
        <a:bodyPr/>
        <a:lstStyle/>
        <a:p>
          <a:endParaRPr lang="it-IT"/>
        </a:p>
      </dgm:t>
    </dgm:pt>
    <dgm:pt modelId="{E66B59B8-1863-4484-BE33-D0C2A9A3A1A1}" type="sibTrans" cxnId="{F0964AD4-846B-4A9C-B9E8-7AD06D747684}">
      <dgm:prSet/>
      <dgm:spPr/>
      <dgm:t>
        <a:bodyPr/>
        <a:lstStyle/>
        <a:p>
          <a:endParaRPr lang="it-IT"/>
        </a:p>
      </dgm:t>
    </dgm:pt>
    <dgm:pt modelId="{B0D49269-93EA-45FD-9364-8F12964436A6}">
      <dgm:prSet phldrT="[Testo]" custT="1"/>
      <dgm:spPr/>
      <dgm:t>
        <a:bodyPr/>
        <a:lstStyle/>
        <a:p>
          <a:r>
            <a: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TERRITORIO</a:t>
          </a:r>
        </a:p>
      </dgm:t>
    </dgm:pt>
    <dgm:pt modelId="{79A3DD15-B971-443F-900F-DDC764407566}" type="parTrans" cxnId="{9DAE79D8-C213-4751-80C5-EFCBF8A38EF3}">
      <dgm:prSet/>
      <dgm:spPr/>
      <dgm:t>
        <a:bodyPr/>
        <a:lstStyle/>
        <a:p>
          <a:endParaRPr lang="it-IT"/>
        </a:p>
      </dgm:t>
    </dgm:pt>
    <dgm:pt modelId="{A932C67D-67C6-49C4-A2B2-0FA62F3E7FA3}" type="sibTrans" cxnId="{9DAE79D8-C213-4751-80C5-EFCBF8A38EF3}">
      <dgm:prSet/>
      <dgm:spPr/>
      <dgm:t>
        <a:bodyPr/>
        <a:lstStyle/>
        <a:p>
          <a:endParaRPr lang="it-IT"/>
        </a:p>
      </dgm:t>
    </dgm:pt>
    <dgm:pt modelId="{8C3A993B-A3F1-443D-922D-4BBA055FF749}">
      <dgm:prSet phldrT="[Testo]" custT="1"/>
      <dgm:spPr/>
      <dgm:t>
        <a:bodyPr/>
        <a:lstStyle/>
        <a:p>
          <a:r>
            <a: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FAMIGLIA</a:t>
          </a:r>
        </a:p>
      </dgm:t>
    </dgm:pt>
    <dgm:pt modelId="{78921F52-8676-4AD6-9C9F-871D7ACEF8F6}" type="parTrans" cxnId="{66180C66-44C8-4C02-A2E8-7BC90A233696}">
      <dgm:prSet/>
      <dgm:spPr/>
      <dgm:t>
        <a:bodyPr/>
        <a:lstStyle/>
        <a:p>
          <a:endParaRPr lang="it-IT"/>
        </a:p>
      </dgm:t>
    </dgm:pt>
    <dgm:pt modelId="{D4FB6EAD-90F4-4314-907E-950644626791}" type="sibTrans" cxnId="{66180C66-44C8-4C02-A2E8-7BC90A233696}">
      <dgm:prSet/>
      <dgm:spPr/>
      <dgm:t>
        <a:bodyPr/>
        <a:lstStyle/>
        <a:p>
          <a:endParaRPr lang="it-IT"/>
        </a:p>
      </dgm:t>
    </dgm:pt>
    <dgm:pt modelId="{D6923AD0-C9C7-4DAF-8620-E1469A976BAE}" type="pres">
      <dgm:prSet presAssocID="{BDFC03CA-AEE6-42F2-9266-0E47B76D5FAB}" presName="Name0" presStyleCnt="0">
        <dgm:presLayoutVars>
          <dgm:dir/>
          <dgm:resizeHandles val="exact"/>
        </dgm:presLayoutVars>
      </dgm:prSet>
      <dgm:spPr/>
    </dgm:pt>
    <dgm:pt modelId="{74BA8B76-0F98-47EA-AC39-9228B9CF6062}" type="pres">
      <dgm:prSet presAssocID="{D455EDE8-04F2-43F0-87DC-A4F764819673}" presName="node" presStyleLbl="node1" presStyleIdx="0" presStyleCnt="3" custScaleX="150522" custScaleY="105098" custRadScaleRad="86710" custRadScaleInc="-4606">
        <dgm:presLayoutVars>
          <dgm:bulletEnabled val="1"/>
        </dgm:presLayoutVars>
      </dgm:prSet>
      <dgm:spPr/>
    </dgm:pt>
    <dgm:pt modelId="{0058F5B6-019F-4744-A446-0829A7DCA393}" type="pres">
      <dgm:prSet presAssocID="{E66B59B8-1863-4484-BE33-D0C2A9A3A1A1}" presName="sibTrans" presStyleLbl="sibTrans2D1" presStyleIdx="0" presStyleCnt="3" custAng="20949244" custScaleX="193673" custLinFactNeighborX="50478" custLinFactNeighborY="7848"/>
      <dgm:spPr/>
    </dgm:pt>
    <dgm:pt modelId="{D7C669F1-7E2C-4CB7-8646-04DE34166A9A}" type="pres">
      <dgm:prSet presAssocID="{E66B59B8-1863-4484-BE33-D0C2A9A3A1A1}" presName="connectorText" presStyleLbl="sibTrans2D1" presStyleIdx="0" presStyleCnt="3"/>
      <dgm:spPr/>
    </dgm:pt>
    <dgm:pt modelId="{C5568A14-E39E-4B36-B9B9-E983F2766553}" type="pres">
      <dgm:prSet presAssocID="{B0D49269-93EA-45FD-9364-8F12964436A6}" presName="node" presStyleLbl="node1" presStyleIdx="1" presStyleCnt="3" custScaleX="135328" custRadScaleRad="99509" custRadScaleInc="-11816">
        <dgm:presLayoutVars>
          <dgm:bulletEnabled val="1"/>
        </dgm:presLayoutVars>
      </dgm:prSet>
      <dgm:spPr/>
    </dgm:pt>
    <dgm:pt modelId="{61F44007-F089-4E80-81D4-D2B01B24FC14}" type="pres">
      <dgm:prSet presAssocID="{A932C67D-67C6-49C4-A2B2-0FA62F3E7FA3}" presName="sibTrans" presStyleLbl="sibTrans2D1" presStyleIdx="1" presStyleCnt="3"/>
      <dgm:spPr/>
    </dgm:pt>
    <dgm:pt modelId="{FCE2E2B6-093B-4EE6-93AF-595F3BB53795}" type="pres">
      <dgm:prSet presAssocID="{A932C67D-67C6-49C4-A2B2-0FA62F3E7FA3}" presName="connectorText" presStyleLbl="sibTrans2D1" presStyleIdx="1" presStyleCnt="3"/>
      <dgm:spPr/>
    </dgm:pt>
    <dgm:pt modelId="{B994920F-10A8-4ED4-9467-B65EB7ED58A6}" type="pres">
      <dgm:prSet presAssocID="{8C3A993B-A3F1-443D-922D-4BBA055FF749}" presName="node" presStyleLbl="node1" presStyleIdx="2" presStyleCnt="3" custScaleX="135683" custRadScaleRad="111863" custRadScaleInc="16231">
        <dgm:presLayoutVars>
          <dgm:bulletEnabled val="1"/>
        </dgm:presLayoutVars>
      </dgm:prSet>
      <dgm:spPr/>
    </dgm:pt>
    <dgm:pt modelId="{8A4DADFD-3CE5-42DC-9B0B-7E7E4B73C58B}" type="pres">
      <dgm:prSet presAssocID="{D4FB6EAD-90F4-4314-907E-950644626791}" presName="sibTrans" presStyleLbl="sibTrans2D1" presStyleIdx="2" presStyleCnt="3" custAng="584364" custScaleX="194655" custLinFactNeighborX="-33223" custLinFactNeighborY="3434"/>
      <dgm:spPr/>
    </dgm:pt>
    <dgm:pt modelId="{DA0F9B55-77A4-435D-ABA4-E63C21C5800C}" type="pres">
      <dgm:prSet presAssocID="{D4FB6EAD-90F4-4314-907E-950644626791}" presName="connectorText" presStyleLbl="sibTrans2D1" presStyleIdx="2" presStyleCnt="3"/>
      <dgm:spPr/>
    </dgm:pt>
  </dgm:ptLst>
  <dgm:cxnLst>
    <dgm:cxn modelId="{469FA387-6A2A-4328-8A32-AB42D16F849E}" type="presOf" srcId="{B0D49269-93EA-45FD-9364-8F12964436A6}" destId="{C5568A14-E39E-4B36-B9B9-E983F2766553}" srcOrd="0" destOrd="0" presId="urn:microsoft.com/office/officeart/2005/8/layout/cycle7"/>
    <dgm:cxn modelId="{15FAF764-2BA2-4AB4-8952-BE90EC443E5C}" type="presOf" srcId="{D4FB6EAD-90F4-4314-907E-950644626791}" destId="{8A4DADFD-3CE5-42DC-9B0B-7E7E4B73C58B}" srcOrd="0" destOrd="0" presId="urn:microsoft.com/office/officeart/2005/8/layout/cycle7"/>
    <dgm:cxn modelId="{EF645750-9AD5-47D0-A4D1-A047E6EFA453}" type="presOf" srcId="{E66B59B8-1863-4484-BE33-D0C2A9A3A1A1}" destId="{D7C669F1-7E2C-4CB7-8646-04DE34166A9A}" srcOrd="1" destOrd="0" presId="urn:microsoft.com/office/officeart/2005/8/layout/cycle7"/>
    <dgm:cxn modelId="{7B08716B-C431-43C0-AD69-30ABCC0AD717}" type="presOf" srcId="{E66B59B8-1863-4484-BE33-D0C2A9A3A1A1}" destId="{0058F5B6-019F-4744-A446-0829A7DCA393}" srcOrd="0" destOrd="0" presId="urn:microsoft.com/office/officeart/2005/8/layout/cycle7"/>
    <dgm:cxn modelId="{E9DC2FD4-588F-4239-841C-DACC2B538F4F}" type="presOf" srcId="{BDFC03CA-AEE6-42F2-9266-0E47B76D5FAB}" destId="{D6923AD0-C9C7-4DAF-8620-E1469A976BAE}" srcOrd="0" destOrd="0" presId="urn:microsoft.com/office/officeart/2005/8/layout/cycle7"/>
    <dgm:cxn modelId="{4C0694C5-B1F0-423F-94BE-7E67C38D1B50}" type="presOf" srcId="{A932C67D-67C6-49C4-A2B2-0FA62F3E7FA3}" destId="{FCE2E2B6-093B-4EE6-93AF-595F3BB53795}" srcOrd="1" destOrd="0" presId="urn:microsoft.com/office/officeart/2005/8/layout/cycle7"/>
    <dgm:cxn modelId="{587424C4-B15B-4DC1-815D-A91A04123BD0}" type="presOf" srcId="{8C3A993B-A3F1-443D-922D-4BBA055FF749}" destId="{B994920F-10A8-4ED4-9467-B65EB7ED58A6}" srcOrd="0" destOrd="0" presId="urn:microsoft.com/office/officeart/2005/8/layout/cycle7"/>
    <dgm:cxn modelId="{3BA4D415-5AF6-4ED5-B7AE-7570458E9841}" type="presOf" srcId="{D4FB6EAD-90F4-4314-907E-950644626791}" destId="{DA0F9B55-77A4-435D-ABA4-E63C21C5800C}" srcOrd="1" destOrd="0" presId="urn:microsoft.com/office/officeart/2005/8/layout/cycle7"/>
    <dgm:cxn modelId="{F0964AD4-846B-4A9C-B9E8-7AD06D747684}" srcId="{BDFC03CA-AEE6-42F2-9266-0E47B76D5FAB}" destId="{D455EDE8-04F2-43F0-87DC-A4F764819673}" srcOrd="0" destOrd="0" parTransId="{D9EA425E-790B-477B-A5CF-79B83D137E8B}" sibTransId="{E66B59B8-1863-4484-BE33-D0C2A9A3A1A1}"/>
    <dgm:cxn modelId="{66180C66-44C8-4C02-A2E8-7BC90A233696}" srcId="{BDFC03CA-AEE6-42F2-9266-0E47B76D5FAB}" destId="{8C3A993B-A3F1-443D-922D-4BBA055FF749}" srcOrd="2" destOrd="0" parTransId="{78921F52-8676-4AD6-9C9F-871D7ACEF8F6}" sibTransId="{D4FB6EAD-90F4-4314-907E-950644626791}"/>
    <dgm:cxn modelId="{9C48DBBA-74D7-42BF-B895-54D5D98EB54D}" type="presOf" srcId="{D455EDE8-04F2-43F0-87DC-A4F764819673}" destId="{74BA8B76-0F98-47EA-AC39-9228B9CF6062}" srcOrd="0" destOrd="0" presId="urn:microsoft.com/office/officeart/2005/8/layout/cycle7"/>
    <dgm:cxn modelId="{993C6094-685B-4ECD-A6D1-934B3A6F1B01}" type="presOf" srcId="{A932C67D-67C6-49C4-A2B2-0FA62F3E7FA3}" destId="{61F44007-F089-4E80-81D4-D2B01B24FC14}" srcOrd="0" destOrd="0" presId="urn:microsoft.com/office/officeart/2005/8/layout/cycle7"/>
    <dgm:cxn modelId="{9DAE79D8-C213-4751-80C5-EFCBF8A38EF3}" srcId="{BDFC03CA-AEE6-42F2-9266-0E47B76D5FAB}" destId="{B0D49269-93EA-45FD-9364-8F12964436A6}" srcOrd="1" destOrd="0" parTransId="{79A3DD15-B971-443F-900F-DDC764407566}" sibTransId="{A932C67D-67C6-49C4-A2B2-0FA62F3E7FA3}"/>
    <dgm:cxn modelId="{65DFB3B7-2937-4F80-BC6E-78E3EC2DD376}" type="presParOf" srcId="{D6923AD0-C9C7-4DAF-8620-E1469A976BAE}" destId="{74BA8B76-0F98-47EA-AC39-9228B9CF6062}" srcOrd="0" destOrd="0" presId="urn:microsoft.com/office/officeart/2005/8/layout/cycle7"/>
    <dgm:cxn modelId="{1F73B502-A01F-49AD-AD7D-51002D6ED5DD}" type="presParOf" srcId="{D6923AD0-C9C7-4DAF-8620-E1469A976BAE}" destId="{0058F5B6-019F-4744-A446-0829A7DCA393}" srcOrd="1" destOrd="0" presId="urn:microsoft.com/office/officeart/2005/8/layout/cycle7"/>
    <dgm:cxn modelId="{D9759DBD-F69F-4AE3-B2CE-73FE8F3EEB36}" type="presParOf" srcId="{0058F5B6-019F-4744-A446-0829A7DCA393}" destId="{D7C669F1-7E2C-4CB7-8646-04DE34166A9A}" srcOrd="0" destOrd="0" presId="urn:microsoft.com/office/officeart/2005/8/layout/cycle7"/>
    <dgm:cxn modelId="{017E3804-5852-4A00-93C0-80DC5BF61C5C}" type="presParOf" srcId="{D6923AD0-C9C7-4DAF-8620-E1469A976BAE}" destId="{C5568A14-E39E-4B36-B9B9-E983F2766553}" srcOrd="2" destOrd="0" presId="urn:microsoft.com/office/officeart/2005/8/layout/cycle7"/>
    <dgm:cxn modelId="{C4FDA480-1A83-4EB9-BB6E-8D34F8A4F448}" type="presParOf" srcId="{D6923AD0-C9C7-4DAF-8620-E1469A976BAE}" destId="{61F44007-F089-4E80-81D4-D2B01B24FC14}" srcOrd="3" destOrd="0" presId="urn:microsoft.com/office/officeart/2005/8/layout/cycle7"/>
    <dgm:cxn modelId="{9D5DF428-3D18-4322-B1C9-3E7F68C4F2D8}" type="presParOf" srcId="{61F44007-F089-4E80-81D4-D2B01B24FC14}" destId="{FCE2E2B6-093B-4EE6-93AF-595F3BB53795}" srcOrd="0" destOrd="0" presId="urn:microsoft.com/office/officeart/2005/8/layout/cycle7"/>
    <dgm:cxn modelId="{6A12C0E7-858D-47F6-851D-B7AA43AAD7DA}" type="presParOf" srcId="{D6923AD0-C9C7-4DAF-8620-E1469A976BAE}" destId="{B994920F-10A8-4ED4-9467-B65EB7ED58A6}" srcOrd="4" destOrd="0" presId="urn:microsoft.com/office/officeart/2005/8/layout/cycle7"/>
    <dgm:cxn modelId="{F97D1254-E205-4525-BA6A-C31C98460431}" type="presParOf" srcId="{D6923AD0-C9C7-4DAF-8620-E1469A976BAE}" destId="{8A4DADFD-3CE5-42DC-9B0B-7E7E4B73C58B}" srcOrd="5" destOrd="0" presId="urn:microsoft.com/office/officeart/2005/8/layout/cycle7"/>
    <dgm:cxn modelId="{EFA65B87-44FD-4358-B879-75CF7A973824}" type="presParOf" srcId="{8A4DADFD-3CE5-42DC-9B0B-7E7E4B73C58B}" destId="{DA0F9B55-77A4-435D-ABA4-E63C21C5800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A8B76-0F98-47EA-AC39-9228B9CF6062}">
      <dsp:nvSpPr>
        <dsp:cNvPr id="0" name=""/>
        <dsp:cNvSpPr/>
      </dsp:nvSpPr>
      <dsp:spPr>
        <a:xfrm>
          <a:off x="2160244" y="277226"/>
          <a:ext cx="3423109" cy="11950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SCUOLA</a:t>
          </a:r>
        </a:p>
      </dsp:txBody>
      <dsp:txXfrm>
        <a:off x="2195246" y="312228"/>
        <a:ext cx="3353105" cy="1125043"/>
      </dsp:txXfrm>
    </dsp:sp>
    <dsp:sp modelId="{0058F5B6-019F-4744-A446-0829A7DCA393}">
      <dsp:nvSpPr>
        <dsp:cNvPr id="0" name=""/>
        <dsp:cNvSpPr/>
      </dsp:nvSpPr>
      <dsp:spPr>
        <a:xfrm rot="2505160">
          <a:off x="4483785" y="2080554"/>
          <a:ext cx="1830814" cy="39797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4603178" y="2160149"/>
        <a:ext cx="1592028" cy="238787"/>
      </dsp:txXfrm>
    </dsp:sp>
    <dsp:sp modelId="{C5568A14-E39E-4B36-B9B9-E983F2766553}">
      <dsp:nvSpPr>
        <dsp:cNvPr id="0" name=""/>
        <dsp:cNvSpPr/>
      </dsp:nvSpPr>
      <dsp:spPr>
        <a:xfrm>
          <a:off x="4411287" y="3024344"/>
          <a:ext cx="3077573" cy="1137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9504422"/>
                <a:satOff val="-18343"/>
                <a:lumOff val="-2355"/>
                <a:alphaOff val="0"/>
                <a:tint val="35000"/>
                <a:satMod val="253000"/>
              </a:schemeClr>
            </a:gs>
            <a:gs pos="50000">
              <a:schemeClr val="accent2">
                <a:hueOff val="9504422"/>
                <a:satOff val="-18343"/>
                <a:lumOff val="-2355"/>
                <a:alphaOff val="0"/>
                <a:tint val="42000"/>
                <a:satMod val="255000"/>
              </a:schemeClr>
            </a:gs>
            <a:gs pos="97000">
              <a:schemeClr val="accent2">
                <a:hueOff val="9504422"/>
                <a:satOff val="-18343"/>
                <a:lumOff val="-2355"/>
                <a:alphaOff val="0"/>
                <a:tint val="53000"/>
                <a:satMod val="260000"/>
              </a:schemeClr>
            </a:gs>
            <a:gs pos="100000">
              <a:schemeClr val="accent2">
                <a:hueOff val="9504422"/>
                <a:satOff val="-18343"/>
                <a:lumOff val="-2355"/>
                <a:alphaOff val="0"/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TERRITORIO</a:t>
          </a:r>
        </a:p>
      </dsp:txBody>
      <dsp:txXfrm>
        <a:off x="4444591" y="3057648"/>
        <a:ext cx="3010965" cy="1070471"/>
      </dsp:txXfrm>
    </dsp:sp>
    <dsp:sp modelId="{61F44007-F089-4E80-81D4-D2B01B24FC14}">
      <dsp:nvSpPr>
        <dsp:cNvPr id="0" name=""/>
        <dsp:cNvSpPr/>
      </dsp:nvSpPr>
      <dsp:spPr>
        <a:xfrm rot="10799990">
          <a:off x="3347811" y="3393902"/>
          <a:ext cx="945312" cy="39797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9504422"/>
                <a:satOff val="-18343"/>
                <a:lumOff val="-2355"/>
                <a:alphaOff val="0"/>
                <a:tint val="35000"/>
                <a:satMod val="253000"/>
              </a:schemeClr>
            </a:gs>
            <a:gs pos="50000">
              <a:schemeClr val="accent2">
                <a:hueOff val="9504422"/>
                <a:satOff val="-18343"/>
                <a:lumOff val="-2355"/>
                <a:alphaOff val="0"/>
                <a:tint val="42000"/>
                <a:satMod val="255000"/>
              </a:schemeClr>
            </a:gs>
            <a:gs pos="97000">
              <a:schemeClr val="accent2">
                <a:hueOff val="9504422"/>
                <a:satOff val="-18343"/>
                <a:lumOff val="-2355"/>
                <a:alphaOff val="0"/>
                <a:tint val="53000"/>
                <a:satMod val="260000"/>
              </a:schemeClr>
            </a:gs>
            <a:gs pos="100000">
              <a:schemeClr val="accent2">
                <a:hueOff val="9504422"/>
                <a:satOff val="-18343"/>
                <a:lumOff val="-2355"/>
                <a:alphaOff val="0"/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 rot="10800000">
        <a:off x="3467204" y="3473497"/>
        <a:ext cx="706526" cy="238787"/>
      </dsp:txXfrm>
    </dsp:sp>
    <dsp:sp modelId="{B994920F-10A8-4ED4-9467-B65EB7ED58A6}">
      <dsp:nvSpPr>
        <dsp:cNvPr id="0" name=""/>
        <dsp:cNvSpPr/>
      </dsp:nvSpPr>
      <dsp:spPr>
        <a:xfrm>
          <a:off x="144000" y="3024357"/>
          <a:ext cx="3085647" cy="1137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3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FAMIGLIA</a:t>
          </a:r>
        </a:p>
      </dsp:txBody>
      <dsp:txXfrm>
        <a:off x="177304" y="3057661"/>
        <a:ext cx="3019039" cy="1070471"/>
      </dsp:txXfrm>
    </dsp:sp>
    <dsp:sp modelId="{8A4DADFD-3CE5-42DC-9B0B-7E7E4B73C58B}">
      <dsp:nvSpPr>
        <dsp:cNvPr id="0" name=""/>
        <dsp:cNvSpPr/>
      </dsp:nvSpPr>
      <dsp:spPr>
        <a:xfrm rot="19112002">
          <a:off x="1533552" y="2062993"/>
          <a:ext cx="1840097" cy="39797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3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1652945" y="2142588"/>
        <a:ext cx="1601311" cy="238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3982A-A15C-4957-A812-486EA237DCF8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25C37-0889-46E6-8A2D-7A557E8D26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08193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Suggerimento: aggiungere qui le note per il relatore.</a:t>
            </a:r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4144" y="435936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it-IT" noProof="1"/>
              <a:t>Fare clic per modificare lo stile del titolo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noProof="1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7194-5181-4839-B38D-A00F6FEB3ABC}" type="datetime1">
              <a:rPr lang="en-US" smtClean="0"/>
              <a:t>6/14/2016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02E-6937-46B2-8B56-E6D9B74725E1}" type="datetime1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38D5-51B3-4162-B4FB-9825DCD85666}" type="datetime1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7CDC-4F2E-44C0-A2E1-69A8C052ACD5}" type="datetime1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100138"/>
            <a:ext cx="85344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45EF-C301-4A3C-8012-560F1659C4CD}" type="datetime1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78633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EE6-0BB7-4469-8E20-CC36ECEA8CF2}" type="datetime1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830F-5431-47A1-A696-2548EDF177F2}" type="datetime1">
              <a:rPr lang="en-US" smtClean="0"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2C9A-8A35-4EAC-8CB0-FA159F5771FB}" type="datetime1">
              <a:rPr lang="en-US" smtClean="0"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F61E6-5F86-4E90-BA7F-2DA90873CFD2}" type="datetime1">
              <a:rPr lang="en-US" smtClean="0"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35100"/>
            <a:ext cx="508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C9CC-29EE-469C-B513-EF2DDBA7E678}" type="datetime1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F345-53A6-4A06-938A-4E51181493D2}" type="datetime1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>
              <a:buNone/>
              <a:defRPr sz="3200"/>
            </a:lvl1pPr>
            <a:extLst/>
          </a:lstStyle>
          <a:p>
            <a:pPr marL="0" algn="l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it-IT" noProof="1"/>
              <a:t>Fare clic per modificare lo stile del titolo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it-IT" noProof="1"/>
              <a:t>Modifica gli stili del testo dello schema</a:t>
            </a:r>
          </a:p>
          <a:p>
            <a:pPr lvl="1"/>
            <a:r>
              <a:rPr lang="it-IT" noProof="1"/>
              <a:t>Secondo livello</a:t>
            </a:r>
          </a:p>
          <a:p>
            <a:pPr lvl="2"/>
            <a:r>
              <a:rPr lang="it-IT" noProof="1"/>
              <a:t>Terzo livello</a:t>
            </a:r>
          </a:p>
          <a:p>
            <a:pPr lvl="3"/>
            <a:r>
              <a:rPr lang="it-IT" noProof="1"/>
              <a:t>Quarto livello</a:t>
            </a:r>
          </a:p>
          <a:p>
            <a:pPr lvl="4"/>
            <a:r>
              <a:rPr lang="it-IT" noProof="1"/>
              <a:t>Quinto livello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F43A797-620A-4630-973E-3F4411814C8E}" type="datetime1">
              <a:rPr lang="en-US" smtClean="0"/>
              <a:t>6/14/2016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it-IT" sz="1200">
                <a:solidFill>
                  <a:schemeClr val="bg2">
                    <a:shade val="50000"/>
                  </a:schemeClr>
                </a:solidFill>
                <a:effectLst/>
              </a:rPr>
              <a:t>Stefania Bonera - IC Borgo San Giacomo a.s.  2015/2016</a:t>
            </a:r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‹N›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783632" y="2204864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PROGETTO LEGALITA’ E SICUREZZA</a:t>
            </a:r>
          </a:p>
          <a:p>
            <a:endParaRPr lang="it-IT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it-IT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  per affezionarsi al senso del dovere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608" y="274638"/>
            <a:ext cx="7498080" cy="1354162"/>
          </a:xfrm>
        </p:spPr>
        <p:txBody>
          <a:bodyPr>
            <a:normAutofit/>
          </a:bodyPr>
          <a:lstStyle/>
          <a:p>
            <a:pPr algn="just"/>
            <a:r>
              <a:rPr lang="it-IT" sz="2700" b="1" dirty="0">
                <a:solidFill>
                  <a:srgbClr val="C00000"/>
                </a:solidFill>
                <a:effectLst/>
              </a:rPr>
              <a:t>Perché?</a:t>
            </a:r>
            <a:br>
              <a:rPr lang="it-IT" sz="2000" b="1" dirty="0">
                <a:solidFill>
                  <a:srgbClr val="C00000"/>
                </a:solidFill>
                <a:effectLst/>
              </a:rPr>
            </a:br>
            <a:r>
              <a:rPr lang="it-IT" sz="2000" b="1" dirty="0">
                <a:solidFill>
                  <a:prstClr val="black"/>
                </a:solidFill>
                <a:effectLst/>
              </a:rPr>
              <a:t>E’ la </a:t>
            </a:r>
            <a:r>
              <a:rPr lang="it-IT" sz="2000" b="1" dirty="0">
                <a:solidFill>
                  <a:srgbClr val="C00000"/>
                </a:solidFill>
                <a:effectLst/>
              </a:rPr>
              <a:t>risposta</a:t>
            </a:r>
            <a:r>
              <a:rPr lang="it-IT" sz="2000" b="1" dirty="0">
                <a:solidFill>
                  <a:prstClr val="black"/>
                </a:solidFill>
                <a:effectLst/>
              </a:rPr>
              <a:t> ad una serie di importanti criticità emerse che hanno creato l’urgenza di intervenire su più ambiti.</a:t>
            </a:r>
            <a:endParaRPr lang="it-IT" sz="2000" b="1" dirty="0">
              <a:effectLst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215680" y="1874506"/>
            <a:ext cx="2412846" cy="118674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RICHIESTA DI UN CURRICOLO DI CITTADINANZA E COSTITUZIONE</a:t>
            </a:r>
          </a:p>
          <a:p>
            <a:pPr algn="ctr"/>
            <a:r>
              <a:rPr lang="it-IT" sz="1400" b="1" dirty="0">
                <a:solidFill>
                  <a:schemeClr val="tx1"/>
                </a:solidFill>
              </a:rPr>
              <a:t>(SCUOLA)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3215680" y="3528890"/>
            <a:ext cx="2304256" cy="1052238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RICHIESTA DI INDIVIDUARE NORME E REGOLE</a:t>
            </a:r>
          </a:p>
          <a:p>
            <a:pPr algn="ctr"/>
            <a:r>
              <a:rPr lang="it-IT" sz="1400" b="1" dirty="0">
                <a:solidFill>
                  <a:schemeClr val="tx1"/>
                </a:solidFill>
              </a:rPr>
              <a:t>(FAMIGLIE)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3215680" y="5076648"/>
            <a:ext cx="2412846" cy="118674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RICHIESTA DI VALORIZZARE E TRASMETTERE LA STORIA</a:t>
            </a:r>
          </a:p>
          <a:p>
            <a:pPr algn="ctr"/>
            <a:r>
              <a:rPr lang="it-IT" sz="1400" b="1" dirty="0">
                <a:solidFill>
                  <a:schemeClr val="tx1"/>
                </a:solidFill>
              </a:rPr>
              <a:t>(ENTI E COMUNITA’)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7464153" y="1874506"/>
            <a:ext cx="2413974" cy="118674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EMERGENZA EDUCATIVA 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7464154" y="5076648"/>
            <a:ext cx="2443656" cy="118674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MEMORIA STORICA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7464153" y="3528890"/>
            <a:ext cx="2413973" cy="108012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RISPETTO DELLA LEGALITA’</a:t>
            </a:r>
          </a:p>
        </p:txBody>
      </p:sp>
      <p:cxnSp>
        <p:nvCxnSpPr>
          <p:cNvPr id="24" name="Connettore 2 23"/>
          <p:cNvCxnSpPr/>
          <p:nvPr/>
        </p:nvCxnSpPr>
        <p:spPr>
          <a:xfrm>
            <a:off x="6023992" y="2499131"/>
            <a:ext cx="1044696" cy="0"/>
          </a:xfrm>
          <a:prstGeom prst="straightConnector1">
            <a:avLst/>
          </a:prstGeom>
          <a:ln w="5715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6023992" y="4069483"/>
            <a:ext cx="1044696" cy="0"/>
          </a:xfrm>
          <a:prstGeom prst="straightConnector1">
            <a:avLst/>
          </a:prstGeom>
          <a:ln w="5715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6023992" y="5726563"/>
            <a:ext cx="1044696" cy="0"/>
          </a:xfrm>
          <a:prstGeom prst="straightConnector1">
            <a:avLst/>
          </a:prstGeom>
          <a:ln w="5715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egnaposto piè di pagina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3386859047"/>
              </p:ext>
            </p:extLst>
          </p:nvPr>
        </p:nvGraphicFramePr>
        <p:xfrm>
          <a:off x="2927648" y="1700808"/>
          <a:ext cx="792088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071664" y="404665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rgbClr val="C00000"/>
                </a:solidFill>
              </a:rPr>
              <a:t>Sinergia di azione e condivisione di intenti tra le Agenzie Educative…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arrotondato 12"/>
          <p:cNvSpPr/>
          <p:nvPr/>
        </p:nvSpPr>
        <p:spPr>
          <a:xfrm>
            <a:off x="7320914" y="3212976"/>
            <a:ext cx="2584479" cy="96216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ATTIVITA’ LUDICO-CREATIVE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7320913" y="1196752"/>
            <a:ext cx="2647868" cy="158417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SPERIMENTAZIONE E MIGLIORAMENTO DI STRATEGIE DI APPRENDIMENTO COOPERATIVO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7354651" y="4725144"/>
            <a:ext cx="2382654" cy="13122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ASCOLTO, RIFLESSIONE E CONDIVISIONE SUI VISSUTI 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2746596" y="2361803"/>
            <a:ext cx="2454661" cy="244827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1" dirty="0">
                <a:solidFill>
                  <a:srgbClr val="C00000"/>
                </a:solidFill>
              </a:rPr>
              <a:t>PROMUOVERE COOPERAZIONE TRA GLI ALUNNI E SENSO DI APPARTENENZA ALLA CLASSE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855640" y="404665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 e attività</a:t>
            </a:r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5371508" y="2476352"/>
            <a:ext cx="1660597" cy="79208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5371507" y="3576255"/>
            <a:ext cx="1724998" cy="1937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5371507" y="3903440"/>
            <a:ext cx="1797006" cy="110973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Segnaposto piè di pagina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4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arrotondato 12"/>
          <p:cNvSpPr/>
          <p:nvPr/>
        </p:nvSpPr>
        <p:spPr>
          <a:xfrm>
            <a:off x="7320913" y="2879290"/>
            <a:ext cx="2647868" cy="146977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MONITORAGGIO DEL COMPORTAMENTO E CONDIVISIONE TEMPESTIVA ALLE FAMIGLIE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7320913" y="926496"/>
            <a:ext cx="2647868" cy="158417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PRESENTAZIONE E CONDIVISIONE DEL PATTO EDUCATIVO E DEL PROGETTO LEGALITA’ E SICUREZZA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7354651" y="4725144"/>
            <a:ext cx="2614130" cy="13122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INTERIORIZZAZIONE DI COMPORTAMENTI LEGALI E SICURI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780438" y="404665"/>
            <a:ext cx="6555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e attività</a:t>
            </a:r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5371507" y="2226060"/>
            <a:ext cx="1660597" cy="79208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5387498" y="3614179"/>
            <a:ext cx="1724998" cy="1937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5371507" y="3903440"/>
            <a:ext cx="1797006" cy="110973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tangolo arrotondato 25"/>
          <p:cNvSpPr/>
          <p:nvPr/>
        </p:nvSpPr>
        <p:spPr>
          <a:xfrm>
            <a:off x="2780438" y="2564904"/>
            <a:ext cx="2454661" cy="244827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1" dirty="0">
                <a:solidFill>
                  <a:srgbClr val="C00000"/>
                </a:solidFill>
              </a:rPr>
              <a:t>SOSTENERE LE FAMIGLIE NEL RISPETTO DELLE REGOLE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1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arrotondato 12"/>
          <p:cNvSpPr/>
          <p:nvPr/>
        </p:nvSpPr>
        <p:spPr>
          <a:xfrm>
            <a:off x="7292865" y="2666316"/>
            <a:ext cx="2790562" cy="200606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FRUIZIONE DI PRODOTTI MULTIMEDIALI PER INDIVIDUARE ESEMPI DI BULLISMO O CYBERBULLISMO E COMBATTERLI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7292864" y="635497"/>
            <a:ext cx="2790563" cy="179998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SPERIMENTAZIONE, AUTORIFLESSIONE E AUTOVALUTAZIONE DEL COMPORTAMENTO DA PARTE DEL TEAM DOCENTI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7292864" y="4974972"/>
            <a:ext cx="2382654" cy="131226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INTERVENTI ESTERNI/INTERNI PER LA SICUREZZA IN RETE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2640159" y="2232394"/>
            <a:ext cx="2643586" cy="296886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1" dirty="0">
                <a:solidFill>
                  <a:srgbClr val="C00000"/>
                </a:solidFill>
              </a:rPr>
              <a:t>ACQUISIRE COSCIENZA DEI COMPORTAMENTI CORRETTI E DELLE NORME DI CONVIVENZA NEL REALE E NEL VIRTUALE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640160" y="404665"/>
            <a:ext cx="6696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e attività</a:t>
            </a:r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5350165" y="2195134"/>
            <a:ext cx="1660597" cy="79208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5371507" y="3608060"/>
            <a:ext cx="1724998" cy="1937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5361604" y="4089219"/>
            <a:ext cx="1797006" cy="110973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2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arrotondato 12"/>
          <p:cNvSpPr/>
          <p:nvPr/>
        </p:nvSpPr>
        <p:spPr>
          <a:xfrm>
            <a:off x="7320914" y="3152877"/>
            <a:ext cx="2584479" cy="124402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PARTECIPAZIONE ATTIVA A COMMEMORAZIONI STORICHE E CIVILI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7320913" y="1196752"/>
            <a:ext cx="2647868" cy="158417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ATTUAZIONE DEL CURRICOLO DI CITTADINANZA E COSTITUZIONE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7320913" y="4725144"/>
            <a:ext cx="2483566" cy="158040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COLLABORAZIONE CON ENTI LOCALI, ASSOCIAZIONI, FORZE DELL’ORDINE..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2714957" y="2352118"/>
            <a:ext cx="2580351" cy="244827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1" dirty="0">
                <a:solidFill>
                  <a:srgbClr val="C00000"/>
                </a:solidFill>
              </a:rPr>
              <a:t>VALORIZZARE LA CONOSCENZA E TRASMETTERE LA MEMORIA DEGLI AVVENIMENTI STORICI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714956" y="404665"/>
            <a:ext cx="6621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e attività</a:t>
            </a:r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5371508" y="2476352"/>
            <a:ext cx="1660597" cy="79208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5371507" y="3667357"/>
            <a:ext cx="1724998" cy="1937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5416214" y="4085643"/>
            <a:ext cx="1758906" cy="93610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0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arrotondato 12"/>
          <p:cNvSpPr/>
          <p:nvPr/>
        </p:nvSpPr>
        <p:spPr>
          <a:xfrm>
            <a:off x="6956718" y="2663439"/>
            <a:ext cx="4832946" cy="203747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7093213" y="906874"/>
            <a:ext cx="4727248" cy="151401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6956718" y="4894134"/>
            <a:ext cx="4874879" cy="164477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2711625" y="1217233"/>
            <a:ext cx="2592287" cy="1326419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861401" y="418600"/>
            <a:ext cx="7987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dirty="0">
                <a:solidFill>
                  <a:srgbClr val="C00000"/>
                </a:solidFill>
              </a:rPr>
              <a:t>Esperienze vissute e condivise </a:t>
            </a:r>
            <a:r>
              <a:rPr lang="it-IT" sz="2400" b="1" dirty="0">
                <a:solidFill>
                  <a:srgbClr val="C00000"/>
                </a:solidFill>
              </a:rPr>
              <a:t>– AZIONI CONCRETE</a:t>
            </a:r>
          </a:p>
        </p:txBody>
      </p:sp>
      <p:cxnSp>
        <p:nvCxnSpPr>
          <p:cNvPr id="19" name="Connettore 2 18"/>
          <p:cNvCxnSpPr/>
          <p:nvPr/>
        </p:nvCxnSpPr>
        <p:spPr>
          <a:xfrm>
            <a:off x="5440407" y="1954242"/>
            <a:ext cx="1516311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5223976" y="3733014"/>
            <a:ext cx="1625508" cy="13576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5318428" y="5654826"/>
            <a:ext cx="1436603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2737169" y="3079285"/>
            <a:ext cx="2376212" cy="1334609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625" y="4915542"/>
            <a:ext cx="2492547" cy="139000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2848120" y="1633658"/>
            <a:ext cx="2239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Sicurezza Stradale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7388329" y="1035728"/>
            <a:ext cx="4320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600" b="1" dirty="0" err="1"/>
              <a:t>Piedibus</a:t>
            </a:r>
            <a:endParaRPr lang="it-IT" sz="1600" b="1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600" b="1" dirty="0"/>
              <a:t>Visione del corto «</a:t>
            </a:r>
            <a:r>
              <a:rPr lang="it-IT" sz="1600" b="1" dirty="0" err="1"/>
              <a:t>Selfie</a:t>
            </a:r>
            <a:r>
              <a:rPr lang="it-IT" sz="1600" b="1" dirty="0"/>
              <a:t>» e riflessione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600" b="1" dirty="0"/>
              <a:t>Intervento  di Antonio </a:t>
            </a:r>
            <a:r>
              <a:rPr lang="it-IT" sz="1600" b="1" dirty="0" err="1"/>
              <a:t>Savoldi</a:t>
            </a:r>
            <a:r>
              <a:rPr lang="it-IT" sz="1600" b="1" dirty="0"/>
              <a:t> (ex Polizia Stradale) e Mauro Bernardi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600" b="1" dirty="0"/>
              <a:t>Intervento dei Carabinieri  di Chiari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2887958" y="3359012"/>
            <a:ext cx="2139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Sicurezza nel Web e Legalità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7093213" y="2708920"/>
            <a:ext cx="469645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600" b="1" dirty="0"/>
              <a:t>Assessorato alla Cultura – San Paolo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600" b="1" dirty="0"/>
              <a:t>Visione del film «</a:t>
            </a:r>
            <a:r>
              <a:rPr lang="it-IT" sz="1600" b="1" dirty="0" err="1"/>
              <a:t>Cyberbully</a:t>
            </a:r>
            <a:r>
              <a:rPr lang="it-IT" sz="1600" b="1" dirty="0"/>
              <a:t>» e riflessione 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600" b="1" dirty="0"/>
              <a:t>Formazione esterna/interna agli alunni: «Live social, live </a:t>
            </a:r>
            <a:r>
              <a:rPr lang="it-IT" sz="1600" b="1" dirty="0" err="1"/>
              <a:t>safe</a:t>
            </a:r>
            <a:r>
              <a:rPr lang="it-IT" sz="1600" b="1" dirty="0"/>
              <a:t>» 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it-IT" sz="800" b="1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latin typeface="+mj-lt"/>
                <a:cs typeface="Arial" panose="020B0604020202020204" pitchFamily="34" charset="0"/>
              </a:rPr>
              <a:t>Intervento della Guardia di Finanza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600" b="1" dirty="0">
                <a:latin typeface="+mj-lt"/>
                <a:cs typeface="Arial" panose="020B0604020202020204" pitchFamily="34" charset="0"/>
              </a:rPr>
              <a:t>Viaggi di istruzione «</a:t>
            </a:r>
            <a:r>
              <a:rPr lang="it-IT" sz="1600" b="1" dirty="0" err="1">
                <a:latin typeface="+mj-lt"/>
                <a:cs typeface="Arial" panose="020B0604020202020204" pitchFamily="34" charset="0"/>
              </a:rPr>
              <a:t>cell</a:t>
            </a:r>
            <a:r>
              <a:rPr lang="it-IT" sz="1600" b="1" dirty="0">
                <a:latin typeface="+mj-lt"/>
                <a:cs typeface="Arial" panose="020B0604020202020204" pitchFamily="34" charset="0"/>
              </a:rPr>
              <a:t> free»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it-IT" sz="1600" b="1" dirty="0">
              <a:latin typeface="+mj-lt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it-IT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829032" y="5010381"/>
            <a:ext cx="24376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Trasmissione dei  Valori di Cittadinanza e della Storia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7134186" y="4925168"/>
            <a:ext cx="457843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400" b="1" dirty="0"/>
              <a:t>Partecipazione a Commemorazioni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400" b="1" dirty="0"/>
              <a:t>Riflessioni 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400" b="1" dirty="0"/>
              <a:t>Piantumazione «Albero della Vita»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400" b="1" dirty="0"/>
              <a:t>Consiglio Comunale dei Ragazzi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400" b="1" dirty="0"/>
              <a:t>Intervento Aeronautica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1400" b="1" dirty="0"/>
              <a:t>Lettura e riflessione del testo «Per </a:t>
            </a:r>
          </a:p>
          <a:p>
            <a:pPr>
              <a:buClr>
                <a:srgbClr val="C00000"/>
              </a:buClr>
            </a:pPr>
            <a:r>
              <a:rPr lang="it-IT" sz="1400" b="1" dirty="0"/>
              <a:t>      questo mi chiamo Giovanni» </a:t>
            </a:r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5" r="17053"/>
          <a:stretch/>
        </p:blipFill>
        <p:spPr>
          <a:xfrm>
            <a:off x="10615915" y="5529406"/>
            <a:ext cx="693005" cy="910659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780" y="3523424"/>
            <a:ext cx="594811" cy="36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03651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927648" y="476672"/>
            <a:ext cx="7206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algn="just">
              <a:buClr>
                <a:srgbClr val="3891A7"/>
              </a:buClr>
            </a:pP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….. il nostro augurio per il lavoro futuro!</a:t>
            </a:r>
          </a:p>
          <a:p>
            <a:pPr marL="82296" algn="just">
              <a:buClr>
                <a:srgbClr val="3891A7"/>
              </a:buClr>
            </a:pPr>
            <a:endParaRPr lang="it-IT" i="1" dirty="0">
              <a:solidFill>
                <a:prstClr val="black"/>
              </a:solidFill>
            </a:endParaRPr>
          </a:p>
          <a:p>
            <a:pPr marL="82296" algn="just">
              <a:buClr>
                <a:srgbClr val="3891A7"/>
              </a:buClr>
            </a:pPr>
            <a:endParaRPr lang="it-IT" i="1" dirty="0">
              <a:solidFill>
                <a:prstClr val="black"/>
              </a:solidFill>
            </a:endParaRPr>
          </a:p>
          <a:p>
            <a:pPr marL="82296" algn="just">
              <a:buClr>
                <a:srgbClr val="3891A7"/>
              </a:buClr>
            </a:pPr>
            <a:r>
              <a:rPr lang="it-IT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 </a:t>
            </a:r>
            <a:r>
              <a:rPr lang="it-IT" b="1" i="1" dirty="0">
                <a:solidFill>
                  <a:prstClr val="black"/>
                </a:solidFill>
              </a:rPr>
              <a:t>Perché una società vada bene, si muova nel progresso, nell’esaltazione dei valori della famiglia, dello spirito, del bene, dell’amicizia, perché prosperi senza contrasti tra i vari consociati, per avviarsi serena nel cammino verso un domani migliore, basta che ognuno faccia il proprio dovere </a:t>
            </a:r>
            <a:r>
              <a:rPr lang="it-IT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                                                      </a:t>
            </a:r>
          </a:p>
          <a:p>
            <a:pPr marL="82296" algn="just">
              <a:buClr>
                <a:srgbClr val="3891A7"/>
              </a:buClr>
            </a:pPr>
            <a:endParaRPr lang="it-IT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algn="just">
              <a:buClr>
                <a:srgbClr val="3891A7"/>
              </a:buClr>
            </a:pPr>
            <a:r>
              <a:rPr lang="it-IT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Giovanni Falcone                                          </a:t>
            </a:r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 San Giacomo a.s.  2015/2016</a:t>
            </a:r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9120336" y="3261541"/>
            <a:ext cx="25202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                                  </a:t>
            </a:r>
          </a:p>
          <a:p>
            <a:endParaRPr lang="it-IT" dirty="0"/>
          </a:p>
          <a:p>
            <a:endParaRPr lang="it-IT" dirty="0"/>
          </a:p>
          <a:p>
            <a:r>
              <a:rPr lang="it-IT" b="1" dirty="0"/>
              <a:t>Le Insegnanti:</a:t>
            </a:r>
          </a:p>
          <a:p>
            <a:r>
              <a:rPr lang="it-IT" dirty="0"/>
              <a:t>Annamaria </a:t>
            </a:r>
            <a:r>
              <a:rPr lang="it-IT" dirty="0" err="1"/>
              <a:t>Almeoni</a:t>
            </a:r>
            <a:endParaRPr lang="it-IT" dirty="0"/>
          </a:p>
          <a:p>
            <a:pPr lvl="0"/>
            <a:r>
              <a:rPr lang="it-IT" dirty="0">
                <a:solidFill>
                  <a:prstClr val="black"/>
                </a:solidFill>
              </a:rPr>
              <a:t>Ornella Bonini</a:t>
            </a:r>
          </a:p>
          <a:p>
            <a:pPr lvl="0"/>
            <a:r>
              <a:rPr lang="it-IT" dirty="0">
                <a:solidFill>
                  <a:prstClr val="black"/>
                </a:solidFill>
              </a:rPr>
              <a:t>Stefania Bonera</a:t>
            </a:r>
          </a:p>
          <a:p>
            <a:pPr lvl="0"/>
            <a:r>
              <a:rPr lang="it-IT" dirty="0">
                <a:solidFill>
                  <a:prstClr val="black"/>
                </a:solidFill>
              </a:rPr>
              <a:t>Patrizia Fossati</a:t>
            </a:r>
          </a:p>
          <a:p>
            <a:pPr lvl="0"/>
            <a:r>
              <a:rPr lang="it-IT" dirty="0">
                <a:solidFill>
                  <a:prstClr val="black"/>
                </a:solidFill>
              </a:rPr>
              <a:t>Renata Gozzetti</a:t>
            </a:r>
          </a:p>
          <a:p>
            <a:r>
              <a:rPr lang="it-IT" dirty="0"/>
              <a:t>Roberta Pozzaglio</a:t>
            </a:r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Immagine 2" descr="... carezza alla memoria di Giovanni Falcone... su Un caffè dolce amar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3506509"/>
            <a:ext cx="2880320" cy="294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51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0F4122F-8A71-4A4C-97CD-E5BFDD4968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Formazione Generale</Template>
  <TotalTime>0</TotalTime>
  <Words>536</Words>
  <Application>Microsoft Office PowerPoint</Application>
  <PresentationFormat>Widescreen</PresentationFormat>
  <Paragraphs>97</Paragraphs>
  <Slides>9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Verdana</vt:lpstr>
      <vt:lpstr>Wingdings 2</vt:lpstr>
      <vt:lpstr>Solstizio</vt:lpstr>
      <vt:lpstr>Presentazione standard di PowerPoint</vt:lpstr>
      <vt:lpstr>Perché? E’ la risposta ad una serie di importanti criticità emerse che hanno creato l’urgenza di intervenire su più ambiti.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2016-03-03T17:54:56Z</dcterms:created>
  <dcterms:modified xsi:type="dcterms:W3CDTF">2016-06-14T10:58:57Z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