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9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0" r:id="rId24"/>
    <p:sldId id="285" r:id="rId25"/>
    <p:sldId id="281" r:id="rId26"/>
    <p:sldId id="282" r:id="rId27"/>
    <p:sldId id="284" r:id="rId28"/>
    <p:sldId id="258" r:id="rId29"/>
    <p:sldId id="287" r:id="rId30"/>
    <p:sldId id="288" r:id="rId31"/>
    <p:sldId id="292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EF276-C45A-41CB-BCD1-F393E0FA9D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7AA9E9-6E90-4BCD-BAF0-FF2297FA5B86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Arial" panose="020B0604020202020204" pitchFamily="34" charset="0"/>
            </a:rPr>
            <a:t>Progettazione</a:t>
          </a:r>
        </a:p>
      </dgm:t>
    </dgm:pt>
    <dgm:pt modelId="{A2CDF345-B0D8-4777-A2F2-68C1B768CEAF}" type="parTrans" cxnId="{610340C6-41F1-483B-BC3E-EAC7476391D4}">
      <dgm:prSet/>
      <dgm:spPr/>
      <dgm:t>
        <a:bodyPr/>
        <a:lstStyle/>
        <a:p>
          <a:endParaRPr lang="it-IT"/>
        </a:p>
      </dgm:t>
    </dgm:pt>
    <dgm:pt modelId="{0A4D72B4-9983-48F4-A14B-F2359DF8903C}" type="sibTrans" cxnId="{610340C6-41F1-483B-BC3E-EAC7476391D4}">
      <dgm:prSet/>
      <dgm:spPr/>
      <dgm:t>
        <a:bodyPr/>
        <a:lstStyle/>
        <a:p>
          <a:endParaRPr lang="it-IT"/>
        </a:p>
      </dgm:t>
    </dgm:pt>
    <dgm:pt modelId="{8B9A42B8-8418-4099-AD45-8EC857B3BC20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Arial" panose="020B0604020202020204" pitchFamily="34" charset="0"/>
            </a:rPr>
            <a:t>Ricaduta</a:t>
          </a:r>
        </a:p>
      </dgm:t>
    </dgm:pt>
    <dgm:pt modelId="{7224D71B-1B8E-482A-B747-1E72B8E95CE8}" type="parTrans" cxnId="{224AA141-118F-4E87-8D71-A29EE5E93F74}">
      <dgm:prSet/>
      <dgm:spPr/>
      <dgm:t>
        <a:bodyPr/>
        <a:lstStyle/>
        <a:p>
          <a:endParaRPr lang="it-IT"/>
        </a:p>
      </dgm:t>
    </dgm:pt>
    <dgm:pt modelId="{C6CC60F6-881D-4973-BB99-837EAA1CB211}" type="sibTrans" cxnId="{224AA141-118F-4E87-8D71-A29EE5E93F74}">
      <dgm:prSet/>
      <dgm:spPr/>
      <dgm:t>
        <a:bodyPr/>
        <a:lstStyle/>
        <a:p>
          <a:endParaRPr lang="it-IT"/>
        </a:p>
      </dgm:t>
    </dgm:pt>
    <dgm:pt modelId="{3D9C16CD-A19F-464A-BAC5-77277553E9A3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Arial" panose="020B0604020202020204" pitchFamily="34" charset="0"/>
            </a:rPr>
            <a:t>Relazione</a:t>
          </a:r>
        </a:p>
      </dgm:t>
    </dgm:pt>
    <dgm:pt modelId="{F2AF1296-7D9F-4710-BD88-C25A00FE839C}" type="parTrans" cxnId="{4723482E-EBAB-4BA1-A469-195720023BB9}">
      <dgm:prSet/>
      <dgm:spPr/>
      <dgm:t>
        <a:bodyPr/>
        <a:lstStyle/>
        <a:p>
          <a:endParaRPr lang="it-IT"/>
        </a:p>
      </dgm:t>
    </dgm:pt>
    <dgm:pt modelId="{D9E17BB7-89A2-44BC-BFF8-10B1411D66D7}" type="sibTrans" cxnId="{4723482E-EBAB-4BA1-A469-195720023BB9}">
      <dgm:prSet/>
      <dgm:spPr/>
      <dgm:t>
        <a:bodyPr/>
        <a:lstStyle/>
        <a:p>
          <a:endParaRPr lang="it-IT"/>
        </a:p>
      </dgm:t>
    </dgm:pt>
    <dgm:pt modelId="{E0269A03-8EAA-4C1A-85B8-0448BC7E46C4}" type="pres">
      <dgm:prSet presAssocID="{369EF276-C45A-41CB-BCD1-F393E0FA9D50}" presName="linear" presStyleCnt="0">
        <dgm:presLayoutVars>
          <dgm:dir/>
          <dgm:animLvl val="lvl"/>
          <dgm:resizeHandles val="exact"/>
        </dgm:presLayoutVars>
      </dgm:prSet>
      <dgm:spPr/>
    </dgm:pt>
    <dgm:pt modelId="{6F05ECE5-F270-45E3-8879-CFDA9479F721}" type="pres">
      <dgm:prSet presAssocID="{587AA9E9-6E90-4BCD-BAF0-FF2297FA5B86}" presName="parentLin" presStyleCnt="0"/>
      <dgm:spPr/>
    </dgm:pt>
    <dgm:pt modelId="{107979A5-5AFA-490E-9428-B5824E2CC43C}" type="pres">
      <dgm:prSet presAssocID="{587AA9E9-6E90-4BCD-BAF0-FF2297FA5B86}" presName="parentLeftMargin" presStyleLbl="node1" presStyleIdx="0" presStyleCnt="3"/>
      <dgm:spPr/>
    </dgm:pt>
    <dgm:pt modelId="{F47097F8-2E7C-4C7E-9F3B-13AECB9AD80A}" type="pres">
      <dgm:prSet presAssocID="{587AA9E9-6E90-4BCD-BAF0-FF2297FA5B86}" presName="parentText" presStyleLbl="node1" presStyleIdx="0" presStyleCnt="3" custScaleY="81603" custLinFactNeighborX="-26087" custLinFactNeighborY="-11056">
        <dgm:presLayoutVars>
          <dgm:chMax val="0"/>
          <dgm:bulletEnabled val="1"/>
        </dgm:presLayoutVars>
      </dgm:prSet>
      <dgm:spPr/>
    </dgm:pt>
    <dgm:pt modelId="{2BF2CEDC-AE02-4D9D-B00E-59DE10470BCA}" type="pres">
      <dgm:prSet presAssocID="{587AA9E9-6E90-4BCD-BAF0-FF2297FA5B86}" presName="negativeSpace" presStyleCnt="0"/>
      <dgm:spPr/>
    </dgm:pt>
    <dgm:pt modelId="{D51ABE4D-9731-4FFE-9256-790537748732}" type="pres">
      <dgm:prSet presAssocID="{587AA9E9-6E90-4BCD-BAF0-FF2297FA5B86}" presName="childText" presStyleLbl="conFgAcc1" presStyleIdx="0" presStyleCnt="3">
        <dgm:presLayoutVars>
          <dgm:bulletEnabled val="1"/>
        </dgm:presLayoutVars>
      </dgm:prSet>
      <dgm:spPr/>
    </dgm:pt>
    <dgm:pt modelId="{5897FB0E-AC95-469D-91C5-92004DE584BF}" type="pres">
      <dgm:prSet presAssocID="{0A4D72B4-9983-48F4-A14B-F2359DF8903C}" presName="spaceBetweenRectangles" presStyleCnt="0"/>
      <dgm:spPr/>
    </dgm:pt>
    <dgm:pt modelId="{F43CE4D1-D309-491A-A561-7F635611AE13}" type="pres">
      <dgm:prSet presAssocID="{8B9A42B8-8418-4099-AD45-8EC857B3BC20}" presName="parentLin" presStyleCnt="0"/>
      <dgm:spPr/>
    </dgm:pt>
    <dgm:pt modelId="{6C7A0DAF-6719-4EB8-A129-7B1C8E9B7244}" type="pres">
      <dgm:prSet presAssocID="{8B9A42B8-8418-4099-AD45-8EC857B3BC20}" presName="parentLeftMargin" presStyleLbl="node1" presStyleIdx="0" presStyleCnt="3"/>
      <dgm:spPr/>
    </dgm:pt>
    <dgm:pt modelId="{22B68460-8ECE-4205-AFD9-5AB4A438C6BB}" type="pres">
      <dgm:prSet presAssocID="{8B9A42B8-8418-4099-AD45-8EC857B3BC20}" presName="parentText" presStyleLbl="node1" presStyleIdx="1" presStyleCnt="3" custScaleY="63462" custLinFactNeighborX="-10081" custLinFactNeighborY="-409">
        <dgm:presLayoutVars>
          <dgm:chMax val="0"/>
          <dgm:bulletEnabled val="1"/>
        </dgm:presLayoutVars>
      </dgm:prSet>
      <dgm:spPr/>
    </dgm:pt>
    <dgm:pt modelId="{29035001-ABBC-4862-98F3-8F5B56054C40}" type="pres">
      <dgm:prSet presAssocID="{8B9A42B8-8418-4099-AD45-8EC857B3BC20}" presName="negativeSpace" presStyleCnt="0"/>
      <dgm:spPr/>
    </dgm:pt>
    <dgm:pt modelId="{8A8A35BB-E1D2-4C0C-9C41-AB3FEFB7BF3A}" type="pres">
      <dgm:prSet presAssocID="{8B9A42B8-8418-4099-AD45-8EC857B3BC20}" presName="childText" presStyleLbl="conFgAcc1" presStyleIdx="1" presStyleCnt="3">
        <dgm:presLayoutVars>
          <dgm:bulletEnabled val="1"/>
        </dgm:presLayoutVars>
      </dgm:prSet>
      <dgm:spPr/>
    </dgm:pt>
    <dgm:pt modelId="{605D2598-D278-473D-88B4-867C93B34149}" type="pres">
      <dgm:prSet presAssocID="{C6CC60F6-881D-4973-BB99-837EAA1CB211}" presName="spaceBetweenRectangles" presStyleCnt="0"/>
      <dgm:spPr/>
    </dgm:pt>
    <dgm:pt modelId="{012423F5-A499-48FE-81E7-3D8703140AAC}" type="pres">
      <dgm:prSet presAssocID="{3D9C16CD-A19F-464A-BAC5-77277553E9A3}" presName="parentLin" presStyleCnt="0"/>
      <dgm:spPr/>
    </dgm:pt>
    <dgm:pt modelId="{FE908B01-C8BA-4709-9797-1F929428D801}" type="pres">
      <dgm:prSet presAssocID="{3D9C16CD-A19F-464A-BAC5-77277553E9A3}" presName="parentLeftMargin" presStyleLbl="node1" presStyleIdx="1" presStyleCnt="3"/>
      <dgm:spPr/>
    </dgm:pt>
    <dgm:pt modelId="{D0A9BDB4-AE17-486E-AAFA-763057B6170A}" type="pres">
      <dgm:prSet presAssocID="{3D9C16CD-A19F-464A-BAC5-77277553E9A3}" presName="parentText" presStyleLbl="node1" presStyleIdx="2" presStyleCnt="3" custScaleY="66411" custLinFactNeighborX="-10081" custLinFactNeighborY="6230">
        <dgm:presLayoutVars>
          <dgm:chMax val="0"/>
          <dgm:bulletEnabled val="1"/>
        </dgm:presLayoutVars>
      </dgm:prSet>
      <dgm:spPr/>
    </dgm:pt>
    <dgm:pt modelId="{8764B636-AB81-417C-9325-C668881857FE}" type="pres">
      <dgm:prSet presAssocID="{3D9C16CD-A19F-464A-BAC5-77277553E9A3}" presName="negativeSpace" presStyleCnt="0"/>
      <dgm:spPr/>
    </dgm:pt>
    <dgm:pt modelId="{33FD197A-4D57-49B5-A54A-5A7EE19470E0}" type="pres">
      <dgm:prSet presAssocID="{3D9C16CD-A19F-464A-BAC5-77277553E9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ABE917-0CE1-476A-AD1E-E1417CCD15C4}" type="presOf" srcId="{369EF276-C45A-41CB-BCD1-F393E0FA9D50}" destId="{E0269A03-8EAA-4C1A-85B8-0448BC7E46C4}" srcOrd="0" destOrd="0" presId="urn:microsoft.com/office/officeart/2005/8/layout/list1"/>
    <dgm:cxn modelId="{CB3E229F-491F-478B-9014-ADA48329E17F}" type="presOf" srcId="{3D9C16CD-A19F-464A-BAC5-77277553E9A3}" destId="{FE908B01-C8BA-4709-9797-1F929428D801}" srcOrd="0" destOrd="0" presId="urn:microsoft.com/office/officeart/2005/8/layout/list1"/>
    <dgm:cxn modelId="{B2FD9114-2C6B-4AB8-9B39-C28AF49C76C5}" type="presOf" srcId="{587AA9E9-6E90-4BCD-BAF0-FF2297FA5B86}" destId="{107979A5-5AFA-490E-9428-B5824E2CC43C}" srcOrd="0" destOrd="0" presId="urn:microsoft.com/office/officeart/2005/8/layout/list1"/>
    <dgm:cxn modelId="{CD9C4CEA-6345-4557-8090-0682A1E5BB1B}" type="presOf" srcId="{587AA9E9-6E90-4BCD-BAF0-FF2297FA5B86}" destId="{F47097F8-2E7C-4C7E-9F3B-13AECB9AD80A}" srcOrd="1" destOrd="0" presId="urn:microsoft.com/office/officeart/2005/8/layout/list1"/>
    <dgm:cxn modelId="{2D9BC4ED-639C-441C-9920-187374B482BF}" type="presOf" srcId="{8B9A42B8-8418-4099-AD45-8EC857B3BC20}" destId="{6C7A0DAF-6719-4EB8-A129-7B1C8E9B7244}" srcOrd="0" destOrd="0" presId="urn:microsoft.com/office/officeart/2005/8/layout/list1"/>
    <dgm:cxn modelId="{A735D0BA-2F78-4CF7-8906-5848EDBD59FF}" type="presOf" srcId="{8B9A42B8-8418-4099-AD45-8EC857B3BC20}" destId="{22B68460-8ECE-4205-AFD9-5AB4A438C6BB}" srcOrd="1" destOrd="0" presId="urn:microsoft.com/office/officeart/2005/8/layout/list1"/>
    <dgm:cxn modelId="{224AA141-118F-4E87-8D71-A29EE5E93F74}" srcId="{369EF276-C45A-41CB-BCD1-F393E0FA9D50}" destId="{8B9A42B8-8418-4099-AD45-8EC857B3BC20}" srcOrd="1" destOrd="0" parTransId="{7224D71B-1B8E-482A-B747-1E72B8E95CE8}" sibTransId="{C6CC60F6-881D-4973-BB99-837EAA1CB211}"/>
    <dgm:cxn modelId="{25881047-565B-4AA9-B4D3-E18E30885C7F}" type="presOf" srcId="{3D9C16CD-A19F-464A-BAC5-77277553E9A3}" destId="{D0A9BDB4-AE17-486E-AAFA-763057B6170A}" srcOrd="1" destOrd="0" presId="urn:microsoft.com/office/officeart/2005/8/layout/list1"/>
    <dgm:cxn modelId="{4723482E-EBAB-4BA1-A469-195720023BB9}" srcId="{369EF276-C45A-41CB-BCD1-F393E0FA9D50}" destId="{3D9C16CD-A19F-464A-BAC5-77277553E9A3}" srcOrd="2" destOrd="0" parTransId="{F2AF1296-7D9F-4710-BD88-C25A00FE839C}" sibTransId="{D9E17BB7-89A2-44BC-BFF8-10B1411D66D7}"/>
    <dgm:cxn modelId="{610340C6-41F1-483B-BC3E-EAC7476391D4}" srcId="{369EF276-C45A-41CB-BCD1-F393E0FA9D50}" destId="{587AA9E9-6E90-4BCD-BAF0-FF2297FA5B86}" srcOrd="0" destOrd="0" parTransId="{A2CDF345-B0D8-4777-A2F2-68C1B768CEAF}" sibTransId="{0A4D72B4-9983-48F4-A14B-F2359DF8903C}"/>
    <dgm:cxn modelId="{3FA756DE-9105-408D-A3AF-3A8E42015C85}" type="presParOf" srcId="{E0269A03-8EAA-4C1A-85B8-0448BC7E46C4}" destId="{6F05ECE5-F270-45E3-8879-CFDA9479F721}" srcOrd="0" destOrd="0" presId="urn:microsoft.com/office/officeart/2005/8/layout/list1"/>
    <dgm:cxn modelId="{20E3390A-B482-4597-AE69-3A359BA68054}" type="presParOf" srcId="{6F05ECE5-F270-45E3-8879-CFDA9479F721}" destId="{107979A5-5AFA-490E-9428-B5824E2CC43C}" srcOrd="0" destOrd="0" presId="urn:microsoft.com/office/officeart/2005/8/layout/list1"/>
    <dgm:cxn modelId="{693458BF-0D48-4F75-A22D-7E9BB8C16F0F}" type="presParOf" srcId="{6F05ECE5-F270-45E3-8879-CFDA9479F721}" destId="{F47097F8-2E7C-4C7E-9F3B-13AECB9AD80A}" srcOrd="1" destOrd="0" presId="urn:microsoft.com/office/officeart/2005/8/layout/list1"/>
    <dgm:cxn modelId="{3FB15627-AB85-4459-80C0-7B13F6092DCE}" type="presParOf" srcId="{E0269A03-8EAA-4C1A-85B8-0448BC7E46C4}" destId="{2BF2CEDC-AE02-4D9D-B00E-59DE10470BCA}" srcOrd="1" destOrd="0" presId="urn:microsoft.com/office/officeart/2005/8/layout/list1"/>
    <dgm:cxn modelId="{96B228A1-80D8-4523-ACA4-ED91A8707D07}" type="presParOf" srcId="{E0269A03-8EAA-4C1A-85B8-0448BC7E46C4}" destId="{D51ABE4D-9731-4FFE-9256-790537748732}" srcOrd="2" destOrd="0" presId="urn:microsoft.com/office/officeart/2005/8/layout/list1"/>
    <dgm:cxn modelId="{56F1C5BC-9A37-4798-AC5C-BCE1D75FC7B5}" type="presParOf" srcId="{E0269A03-8EAA-4C1A-85B8-0448BC7E46C4}" destId="{5897FB0E-AC95-469D-91C5-92004DE584BF}" srcOrd="3" destOrd="0" presId="urn:microsoft.com/office/officeart/2005/8/layout/list1"/>
    <dgm:cxn modelId="{0163BFC6-8A10-462D-97C9-B9B53B329595}" type="presParOf" srcId="{E0269A03-8EAA-4C1A-85B8-0448BC7E46C4}" destId="{F43CE4D1-D309-491A-A561-7F635611AE13}" srcOrd="4" destOrd="0" presId="urn:microsoft.com/office/officeart/2005/8/layout/list1"/>
    <dgm:cxn modelId="{7D78FE0C-7A97-4520-B50D-2A8AD0867B9A}" type="presParOf" srcId="{F43CE4D1-D309-491A-A561-7F635611AE13}" destId="{6C7A0DAF-6719-4EB8-A129-7B1C8E9B7244}" srcOrd="0" destOrd="0" presId="urn:microsoft.com/office/officeart/2005/8/layout/list1"/>
    <dgm:cxn modelId="{DA45255A-DE34-4262-8C43-9F352A6E7C34}" type="presParOf" srcId="{F43CE4D1-D309-491A-A561-7F635611AE13}" destId="{22B68460-8ECE-4205-AFD9-5AB4A438C6BB}" srcOrd="1" destOrd="0" presId="urn:microsoft.com/office/officeart/2005/8/layout/list1"/>
    <dgm:cxn modelId="{07EF4A13-394D-4529-96D9-E7455B6C4A1E}" type="presParOf" srcId="{E0269A03-8EAA-4C1A-85B8-0448BC7E46C4}" destId="{29035001-ABBC-4862-98F3-8F5B56054C40}" srcOrd="5" destOrd="0" presId="urn:microsoft.com/office/officeart/2005/8/layout/list1"/>
    <dgm:cxn modelId="{CD92DEBF-E1D2-411A-931B-1FDE82DB97C9}" type="presParOf" srcId="{E0269A03-8EAA-4C1A-85B8-0448BC7E46C4}" destId="{8A8A35BB-E1D2-4C0C-9C41-AB3FEFB7BF3A}" srcOrd="6" destOrd="0" presId="urn:microsoft.com/office/officeart/2005/8/layout/list1"/>
    <dgm:cxn modelId="{7756CDE6-326B-4494-AA0E-C770E55802DA}" type="presParOf" srcId="{E0269A03-8EAA-4C1A-85B8-0448BC7E46C4}" destId="{605D2598-D278-473D-88B4-867C93B34149}" srcOrd="7" destOrd="0" presId="urn:microsoft.com/office/officeart/2005/8/layout/list1"/>
    <dgm:cxn modelId="{CC4FC16E-2067-4825-9008-2F0B071195DE}" type="presParOf" srcId="{E0269A03-8EAA-4C1A-85B8-0448BC7E46C4}" destId="{012423F5-A499-48FE-81E7-3D8703140AAC}" srcOrd="8" destOrd="0" presId="urn:microsoft.com/office/officeart/2005/8/layout/list1"/>
    <dgm:cxn modelId="{4B59E640-F888-4817-A404-4871429B36B8}" type="presParOf" srcId="{012423F5-A499-48FE-81E7-3D8703140AAC}" destId="{FE908B01-C8BA-4709-9797-1F929428D801}" srcOrd="0" destOrd="0" presId="urn:microsoft.com/office/officeart/2005/8/layout/list1"/>
    <dgm:cxn modelId="{4E759011-7A71-43E2-A86A-2DB26B4F2FCE}" type="presParOf" srcId="{012423F5-A499-48FE-81E7-3D8703140AAC}" destId="{D0A9BDB4-AE17-486E-AAFA-763057B6170A}" srcOrd="1" destOrd="0" presId="urn:microsoft.com/office/officeart/2005/8/layout/list1"/>
    <dgm:cxn modelId="{9658C5D7-0031-45E9-81B4-037AA24327DD}" type="presParOf" srcId="{E0269A03-8EAA-4C1A-85B8-0448BC7E46C4}" destId="{8764B636-AB81-417C-9325-C668881857FE}" srcOrd="9" destOrd="0" presId="urn:microsoft.com/office/officeart/2005/8/layout/list1"/>
    <dgm:cxn modelId="{1EFC3710-04C4-4164-A64B-5909E9467F54}" type="presParOf" srcId="{E0269A03-8EAA-4C1A-85B8-0448BC7E46C4}" destId="{33FD197A-4D57-49B5-A54A-5A7EE19470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EF276-C45A-41CB-BCD1-F393E0FA9D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7AA9E9-6E90-4BCD-BAF0-FF2297FA5B86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Arial" panose="020B0604020202020204" pitchFamily="34" charset="0"/>
            </a:rPr>
            <a:t>Inclusione</a:t>
          </a:r>
        </a:p>
      </dgm:t>
    </dgm:pt>
    <dgm:pt modelId="{A2CDF345-B0D8-4777-A2F2-68C1B768CEAF}" type="parTrans" cxnId="{610340C6-41F1-483B-BC3E-EAC7476391D4}">
      <dgm:prSet/>
      <dgm:spPr/>
      <dgm:t>
        <a:bodyPr/>
        <a:lstStyle/>
        <a:p>
          <a:endParaRPr lang="it-IT"/>
        </a:p>
      </dgm:t>
    </dgm:pt>
    <dgm:pt modelId="{0A4D72B4-9983-48F4-A14B-F2359DF8903C}" type="sibTrans" cxnId="{610340C6-41F1-483B-BC3E-EAC7476391D4}">
      <dgm:prSet/>
      <dgm:spPr/>
      <dgm:t>
        <a:bodyPr/>
        <a:lstStyle/>
        <a:p>
          <a:endParaRPr lang="it-IT"/>
        </a:p>
      </dgm:t>
    </dgm:pt>
    <dgm:pt modelId="{8B9A42B8-8418-4099-AD45-8EC857B3BC20}">
      <dgm:prSet phldrT="[Testo]" custT="1"/>
      <dgm:spPr/>
      <dgm:t>
        <a:bodyPr/>
        <a:lstStyle/>
        <a:p>
          <a:r>
            <a:rPr lang="it-IT" sz="2000" dirty="0">
              <a:latin typeface="Arial" panose="020B0604020202020204" pitchFamily="34" charset="0"/>
              <a:cs typeface="Arial" panose="020B0604020202020204" pitchFamily="34" charset="0"/>
            </a:rPr>
            <a:t>Innovazione</a:t>
          </a:r>
        </a:p>
      </dgm:t>
    </dgm:pt>
    <dgm:pt modelId="{7224D71B-1B8E-482A-B747-1E72B8E95CE8}" type="parTrans" cxnId="{224AA141-118F-4E87-8D71-A29EE5E93F74}">
      <dgm:prSet/>
      <dgm:spPr/>
      <dgm:t>
        <a:bodyPr/>
        <a:lstStyle/>
        <a:p>
          <a:endParaRPr lang="it-IT"/>
        </a:p>
      </dgm:t>
    </dgm:pt>
    <dgm:pt modelId="{C6CC60F6-881D-4973-BB99-837EAA1CB211}" type="sibTrans" cxnId="{224AA141-118F-4E87-8D71-A29EE5E93F74}">
      <dgm:prSet/>
      <dgm:spPr/>
      <dgm:t>
        <a:bodyPr/>
        <a:lstStyle/>
        <a:p>
          <a:endParaRPr lang="it-IT"/>
        </a:p>
      </dgm:t>
    </dgm:pt>
    <dgm:pt modelId="{3D9C16CD-A19F-464A-BAC5-77277553E9A3}">
      <dgm:prSet phldrT="[Testo]"/>
      <dgm:spPr/>
      <dgm:t>
        <a:bodyPr/>
        <a:lstStyle/>
        <a:p>
          <a:endParaRPr lang="it-IT" dirty="0"/>
        </a:p>
      </dgm:t>
    </dgm:pt>
    <dgm:pt modelId="{F2AF1296-7D9F-4710-BD88-C25A00FE839C}" type="parTrans" cxnId="{4723482E-EBAB-4BA1-A469-195720023BB9}">
      <dgm:prSet/>
      <dgm:spPr/>
      <dgm:t>
        <a:bodyPr/>
        <a:lstStyle/>
        <a:p>
          <a:endParaRPr lang="it-IT"/>
        </a:p>
      </dgm:t>
    </dgm:pt>
    <dgm:pt modelId="{D9E17BB7-89A2-44BC-BFF8-10B1411D66D7}" type="sibTrans" cxnId="{4723482E-EBAB-4BA1-A469-195720023BB9}">
      <dgm:prSet/>
      <dgm:spPr/>
      <dgm:t>
        <a:bodyPr/>
        <a:lstStyle/>
        <a:p>
          <a:endParaRPr lang="it-IT"/>
        </a:p>
      </dgm:t>
    </dgm:pt>
    <dgm:pt modelId="{E0269A03-8EAA-4C1A-85B8-0448BC7E46C4}" type="pres">
      <dgm:prSet presAssocID="{369EF276-C45A-41CB-BCD1-F393E0FA9D50}" presName="linear" presStyleCnt="0">
        <dgm:presLayoutVars>
          <dgm:dir/>
          <dgm:animLvl val="lvl"/>
          <dgm:resizeHandles val="exact"/>
        </dgm:presLayoutVars>
      </dgm:prSet>
      <dgm:spPr/>
    </dgm:pt>
    <dgm:pt modelId="{6F05ECE5-F270-45E3-8879-CFDA9479F721}" type="pres">
      <dgm:prSet presAssocID="{587AA9E9-6E90-4BCD-BAF0-FF2297FA5B86}" presName="parentLin" presStyleCnt="0"/>
      <dgm:spPr/>
    </dgm:pt>
    <dgm:pt modelId="{107979A5-5AFA-490E-9428-B5824E2CC43C}" type="pres">
      <dgm:prSet presAssocID="{587AA9E9-6E90-4BCD-BAF0-FF2297FA5B86}" presName="parentLeftMargin" presStyleLbl="node1" presStyleIdx="0" presStyleCnt="3"/>
      <dgm:spPr/>
    </dgm:pt>
    <dgm:pt modelId="{F47097F8-2E7C-4C7E-9F3B-13AECB9AD80A}" type="pres">
      <dgm:prSet presAssocID="{587AA9E9-6E90-4BCD-BAF0-FF2297FA5B86}" presName="parentText" presStyleLbl="node1" presStyleIdx="0" presStyleCnt="3" custScaleY="81603" custLinFactNeighborX="-6522" custLinFactNeighborY="14029">
        <dgm:presLayoutVars>
          <dgm:chMax val="0"/>
          <dgm:bulletEnabled val="1"/>
        </dgm:presLayoutVars>
      </dgm:prSet>
      <dgm:spPr/>
    </dgm:pt>
    <dgm:pt modelId="{2BF2CEDC-AE02-4D9D-B00E-59DE10470BCA}" type="pres">
      <dgm:prSet presAssocID="{587AA9E9-6E90-4BCD-BAF0-FF2297FA5B86}" presName="negativeSpace" presStyleCnt="0"/>
      <dgm:spPr/>
    </dgm:pt>
    <dgm:pt modelId="{D51ABE4D-9731-4FFE-9256-790537748732}" type="pres">
      <dgm:prSet presAssocID="{587AA9E9-6E90-4BCD-BAF0-FF2297FA5B86}" presName="childText" presStyleLbl="conFgAcc1" presStyleIdx="0" presStyleCnt="3">
        <dgm:presLayoutVars>
          <dgm:bulletEnabled val="1"/>
        </dgm:presLayoutVars>
      </dgm:prSet>
      <dgm:spPr/>
    </dgm:pt>
    <dgm:pt modelId="{5897FB0E-AC95-469D-91C5-92004DE584BF}" type="pres">
      <dgm:prSet presAssocID="{0A4D72B4-9983-48F4-A14B-F2359DF8903C}" presName="spaceBetweenRectangles" presStyleCnt="0"/>
      <dgm:spPr/>
    </dgm:pt>
    <dgm:pt modelId="{F43CE4D1-D309-491A-A561-7F635611AE13}" type="pres">
      <dgm:prSet presAssocID="{8B9A42B8-8418-4099-AD45-8EC857B3BC20}" presName="parentLin" presStyleCnt="0"/>
      <dgm:spPr/>
    </dgm:pt>
    <dgm:pt modelId="{6C7A0DAF-6719-4EB8-A129-7B1C8E9B7244}" type="pres">
      <dgm:prSet presAssocID="{8B9A42B8-8418-4099-AD45-8EC857B3BC20}" presName="parentLeftMargin" presStyleLbl="node1" presStyleIdx="0" presStyleCnt="3"/>
      <dgm:spPr/>
    </dgm:pt>
    <dgm:pt modelId="{22B68460-8ECE-4205-AFD9-5AB4A438C6BB}" type="pres">
      <dgm:prSet presAssocID="{8B9A42B8-8418-4099-AD45-8EC857B3BC20}" presName="parentText" presStyleLbl="node1" presStyleIdx="1" presStyleCnt="3" custScaleX="97789" custScaleY="79707" custLinFactNeighborX="5957" custLinFactNeighborY="25686">
        <dgm:presLayoutVars>
          <dgm:chMax val="0"/>
          <dgm:bulletEnabled val="1"/>
        </dgm:presLayoutVars>
      </dgm:prSet>
      <dgm:spPr/>
    </dgm:pt>
    <dgm:pt modelId="{29035001-ABBC-4862-98F3-8F5B56054C40}" type="pres">
      <dgm:prSet presAssocID="{8B9A42B8-8418-4099-AD45-8EC857B3BC20}" presName="negativeSpace" presStyleCnt="0"/>
      <dgm:spPr/>
    </dgm:pt>
    <dgm:pt modelId="{8A8A35BB-E1D2-4C0C-9C41-AB3FEFB7BF3A}" type="pres">
      <dgm:prSet presAssocID="{8B9A42B8-8418-4099-AD45-8EC857B3BC20}" presName="childText" presStyleLbl="conFgAcc1" presStyleIdx="1" presStyleCnt="3">
        <dgm:presLayoutVars>
          <dgm:bulletEnabled val="1"/>
        </dgm:presLayoutVars>
      </dgm:prSet>
      <dgm:spPr/>
    </dgm:pt>
    <dgm:pt modelId="{605D2598-D278-473D-88B4-867C93B34149}" type="pres">
      <dgm:prSet presAssocID="{C6CC60F6-881D-4973-BB99-837EAA1CB211}" presName="spaceBetweenRectangles" presStyleCnt="0"/>
      <dgm:spPr/>
    </dgm:pt>
    <dgm:pt modelId="{012423F5-A499-48FE-81E7-3D8703140AAC}" type="pres">
      <dgm:prSet presAssocID="{3D9C16CD-A19F-464A-BAC5-77277553E9A3}" presName="parentLin" presStyleCnt="0"/>
      <dgm:spPr/>
    </dgm:pt>
    <dgm:pt modelId="{FE908B01-C8BA-4709-9797-1F929428D801}" type="pres">
      <dgm:prSet presAssocID="{3D9C16CD-A19F-464A-BAC5-77277553E9A3}" presName="parentLeftMargin" presStyleLbl="node1" presStyleIdx="1" presStyleCnt="3"/>
      <dgm:spPr/>
    </dgm:pt>
    <dgm:pt modelId="{D0A9BDB4-AE17-486E-AAFA-763057B6170A}" type="pres">
      <dgm:prSet presAssocID="{3D9C16CD-A19F-464A-BAC5-77277553E9A3}" presName="parentText" presStyleLbl="node1" presStyleIdx="2" presStyleCnt="3" custLinFactNeighborX="823" custLinFactNeighborY="10130">
        <dgm:presLayoutVars>
          <dgm:chMax val="0"/>
          <dgm:bulletEnabled val="1"/>
        </dgm:presLayoutVars>
      </dgm:prSet>
      <dgm:spPr/>
    </dgm:pt>
    <dgm:pt modelId="{8764B636-AB81-417C-9325-C668881857FE}" type="pres">
      <dgm:prSet presAssocID="{3D9C16CD-A19F-464A-BAC5-77277553E9A3}" presName="negativeSpace" presStyleCnt="0"/>
      <dgm:spPr/>
    </dgm:pt>
    <dgm:pt modelId="{33FD197A-4D57-49B5-A54A-5A7EE19470E0}" type="pres">
      <dgm:prSet presAssocID="{3D9C16CD-A19F-464A-BAC5-77277553E9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ABE917-0CE1-476A-AD1E-E1417CCD15C4}" type="presOf" srcId="{369EF276-C45A-41CB-BCD1-F393E0FA9D50}" destId="{E0269A03-8EAA-4C1A-85B8-0448BC7E46C4}" srcOrd="0" destOrd="0" presId="urn:microsoft.com/office/officeart/2005/8/layout/list1"/>
    <dgm:cxn modelId="{CB3E229F-491F-478B-9014-ADA48329E17F}" type="presOf" srcId="{3D9C16CD-A19F-464A-BAC5-77277553E9A3}" destId="{FE908B01-C8BA-4709-9797-1F929428D801}" srcOrd="0" destOrd="0" presId="urn:microsoft.com/office/officeart/2005/8/layout/list1"/>
    <dgm:cxn modelId="{B2FD9114-2C6B-4AB8-9B39-C28AF49C76C5}" type="presOf" srcId="{587AA9E9-6E90-4BCD-BAF0-FF2297FA5B86}" destId="{107979A5-5AFA-490E-9428-B5824E2CC43C}" srcOrd="0" destOrd="0" presId="urn:microsoft.com/office/officeart/2005/8/layout/list1"/>
    <dgm:cxn modelId="{CD9C4CEA-6345-4557-8090-0682A1E5BB1B}" type="presOf" srcId="{587AA9E9-6E90-4BCD-BAF0-FF2297FA5B86}" destId="{F47097F8-2E7C-4C7E-9F3B-13AECB9AD80A}" srcOrd="1" destOrd="0" presId="urn:microsoft.com/office/officeart/2005/8/layout/list1"/>
    <dgm:cxn modelId="{2D9BC4ED-639C-441C-9920-187374B482BF}" type="presOf" srcId="{8B9A42B8-8418-4099-AD45-8EC857B3BC20}" destId="{6C7A0DAF-6719-4EB8-A129-7B1C8E9B7244}" srcOrd="0" destOrd="0" presId="urn:microsoft.com/office/officeart/2005/8/layout/list1"/>
    <dgm:cxn modelId="{A735D0BA-2F78-4CF7-8906-5848EDBD59FF}" type="presOf" srcId="{8B9A42B8-8418-4099-AD45-8EC857B3BC20}" destId="{22B68460-8ECE-4205-AFD9-5AB4A438C6BB}" srcOrd="1" destOrd="0" presId="urn:microsoft.com/office/officeart/2005/8/layout/list1"/>
    <dgm:cxn modelId="{224AA141-118F-4E87-8D71-A29EE5E93F74}" srcId="{369EF276-C45A-41CB-BCD1-F393E0FA9D50}" destId="{8B9A42B8-8418-4099-AD45-8EC857B3BC20}" srcOrd="1" destOrd="0" parTransId="{7224D71B-1B8E-482A-B747-1E72B8E95CE8}" sibTransId="{C6CC60F6-881D-4973-BB99-837EAA1CB211}"/>
    <dgm:cxn modelId="{25881047-565B-4AA9-B4D3-E18E30885C7F}" type="presOf" srcId="{3D9C16CD-A19F-464A-BAC5-77277553E9A3}" destId="{D0A9BDB4-AE17-486E-AAFA-763057B6170A}" srcOrd="1" destOrd="0" presId="urn:microsoft.com/office/officeart/2005/8/layout/list1"/>
    <dgm:cxn modelId="{4723482E-EBAB-4BA1-A469-195720023BB9}" srcId="{369EF276-C45A-41CB-BCD1-F393E0FA9D50}" destId="{3D9C16CD-A19F-464A-BAC5-77277553E9A3}" srcOrd="2" destOrd="0" parTransId="{F2AF1296-7D9F-4710-BD88-C25A00FE839C}" sibTransId="{D9E17BB7-89A2-44BC-BFF8-10B1411D66D7}"/>
    <dgm:cxn modelId="{610340C6-41F1-483B-BC3E-EAC7476391D4}" srcId="{369EF276-C45A-41CB-BCD1-F393E0FA9D50}" destId="{587AA9E9-6E90-4BCD-BAF0-FF2297FA5B86}" srcOrd="0" destOrd="0" parTransId="{A2CDF345-B0D8-4777-A2F2-68C1B768CEAF}" sibTransId="{0A4D72B4-9983-48F4-A14B-F2359DF8903C}"/>
    <dgm:cxn modelId="{3FA756DE-9105-408D-A3AF-3A8E42015C85}" type="presParOf" srcId="{E0269A03-8EAA-4C1A-85B8-0448BC7E46C4}" destId="{6F05ECE5-F270-45E3-8879-CFDA9479F721}" srcOrd="0" destOrd="0" presId="urn:microsoft.com/office/officeart/2005/8/layout/list1"/>
    <dgm:cxn modelId="{20E3390A-B482-4597-AE69-3A359BA68054}" type="presParOf" srcId="{6F05ECE5-F270-45E3-8879-CFDA9479F721}" destId="{107979A5-5AFA-490E-9428-B5824E2CC43C}" srcOrd="0" destOrd="0" presId="urn:microsoft.com/office/officeart/2005/8/layout/list1"/>
    <dgm:cxn modelId="{693458BF-0D48-4F75-A22D-7E9BB8C16F0F}" type="presParOf" srcId="{6F05ECE5-F270-45E3-8879-CFDA9479F721}" destId="{F47097F8-2E7C-4C7E-9F3B-13AECB9AD80A}" srcOrd="1" destOrd="0" presId="urn:microsoft.com/office/officeart/2005/8/layout/list1"/>
    <dgm:cxn modelId="{3FB15627-AB85-4459-80C0-7B13F6092DCE}" type="presParOf" srcId="{E0269A03-8EAA-4C1A-85B8-0448BC7E46C4}" destId="{2BF2CEDC-AE02-4D9D-B00E-59DE10470BCA}" srcOrd="1" destOrd="0" presId="urn:microsoft.com/office/officeart/2005/8/layout/list1"/>
    <dgm:cxn modelId="{96B228A1-80D8-4523-ACA4-ED91A8707D07}" type="presParOf" srcId="{E0269A03-8EAA-4C1A-85B8-0448BC7E46C4}" destId="{D51ABE4D-9731-4FFE-9256-790537748732}" srcOrd="2" destOrd="0" presId="urn:microsoft.com/office/officeart/2005/8/layout/list1"/>
    <dgm:cxn modelId="{56F1C5BC-9A37-4798-AC5C-BCE1D75FC7B5}" type="presParOf" srcId="{E0269A03-8EAA-4C1A-85B8-0448BC7E46C4}" destId="{5897FB0E-AC95-469D-91C5-92004DE584BF}" srcOrd="3" destOrd="0" presId="urn:microsoft.com/office/officeart/2005/8/layout/list1"/>
    <dgm:cxn modelId="{0163BFC6-8A10-462D-97C9-B9B53B329595}" type="presParOf" srcId="{E0269A03-8EAA-4C1A-85B8-0448BC7E46C4}" destId="{F43CE4D1-D309-491A-A561-7F635611AE13}" srcOrd="4" destOrd="0" presId="urn:microsoft.com/office/officeart/2005/8/layout/list1"/>
    <dgm:cxn modelId="{7D78FE0C-7A97-4520-B50D-2A8AD0867B9A}" type="presParOf" srcId="{F43CE4D1-D309-491A-A561-7F635611AE13}" destId="{6C7A0DAF-6719-4EB8-A129-7B1C8E9B7244}" srcOrd="0" destOrd="0" presId="urn:microsoft.com/office/officeart/2005/8/layout/list1"/>
    <dgm:cxn modelId="{DA45255A-DE34-4262-8C43-9F352A6E7C34}" type="presParOf" srcId="{F43CE4D1-D309-491A-A561-7F635611AE13}" destId="{22B68460-8ECE-4205-AFD9-5AB4A438C6BB}" srcOrd="1" destOrd="0" presId="urn:microsoft.com/office/officeart/2005/8/layout/list1"/>
    <dgm:cxn modelId="{07EF4A13-394D-4529-96D9-E7455B6C4A1E}" type="presParOf" srcId="{E0269A03-8EAA-4C1A-85B8-0448BC7E46C4}" destId="{29035001-ABBC-4862-98F3-8F5B56054C40}" srcOrd="5" destOrd="0" presId="urn:microsoft.com/office/officeart/2005/8/layout/list1"/>
    <dgm:cxn modelId="{CD92DEBF-E1D2-411A-931B-1FDE82DB97C9}" type="presParOf" srcId="{E0269A03-8EAA-4C1A-85B8-0448BC7E46C4}" destId="{8A8A35BB-E1D2-4C0C-9C41-AB3FEFB7BF3A}" srcOrd="6" destOrd="0" presId="urn:microsoft.com/office/officeart/2005/8/layout/list1"/>
    <dgm:cxn modelId="{7756CDE6-326B-4494-AA0E-C770E55802DA}" type="presParOf" srcId="{E0269A03-8EAA-4C1A-85B8-0448BC7E46C4}" destId="{605D2598-D278-473D-88B4-867C93B34149}" srcOrd="7" destOrd="0" presId="urn:microsoft.com/office/officeart/2005/8/layout/list1"/>
    <dgm:cxn modelId="{CC4FC16E-2067-4825-9008-2F0B071195DE}" type="presParOf" srcId="{E0269A03-8EAA-4C1A-85B8-0448BC7E46C4}" destId="{012423F5-A499-48FE-81E7-3D8703140AAC}" srcOrd="8" destOrd="0" presId="urn:microsoft.com/office/officeart/2005/8/layout/list1"/>
    <dgm:cxn modelId="{4B59E640-F888-4817-A404-4871429B36B8}" type="presParOf" srcId="{012423F5-A499-48FE-81E7-3D8703140AAC}" destId="{FE908B01-C8BA-4709-9797-1F929428D801}" srcOrd="0" destOrd="0" presId="urn:microsoft.com/office/officeart/2005/8/layout/list1"/>
    <dgm:cxn modelId="{4E759011-7A71-43E2-A86A-2DB26B4F2FCE}" type="presParOf" srcId="{012423F5-A499-48FE-81E7-3D8703140AAC}" destId="{D0A9BDB4-AE17-486E-AAFA-763057B6170A}" srcOrd="1" destOrd="0" presId="urn:microsoft.com/office/officeart/2005/8/layout/list1"/>
    <dgm:cxn modelId="{9658C5D7-0031-45E9-81B4-037AA24327DD}" type="presParOf" srcId="{E0269A03-8EAA-4C1A-85B8-0448BC7E46C4}" destId="{8764B636-AB81-417C-9325-C668881857FE}" srcOrd="9" destOrd="0" presId="urn:microsoft.com/office/officeart/2005/8/layout/list1"/>
    <dgm:cxn modelId="{1EFC3710-04C4-4164-A64B-5909E9467F54}" type="presParOf" srcId="{E0269A03-8EAA-4C1A-85B8-0448BC7E46C4}" destId="{33FD197A-4D57-49B5-A54A-5A7EE19470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ABE4D-9731-4FFE-9256-790537748732}">
      <dsp:nvSpPr>
        <dsp:cNvPr id="0" name=""/>
        <dsp:cNvSpPr/>
      </dsp:nvSpPr>
      <dsp:spPr>
        <a:xfrm>
          <a:off x="0" y="24130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097F8-2E7C-4C7E-9F3B-13AECB9AD80A}">
      <dsp:nvSpPr>
        <dsp:cNvPr id="0" name=""/>
        <dsp:cNvSpPr/>
      </dsp:nvSpPr>
      <dsp:spPr>
        <a:xfrm>
          <a:off x="300382" y="0"/>
          <a:ext cx="5689600" cy="505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Progettazione</a:t>
          </a:r>
        </a:p>
      </dsp:txBody>
      <dsp:txXfrm>
        <a:off x="325077" y="24695"/>
        <a:ext cx="5640210" cy="456483"/>
      </dsp:txXfrm>
    </dsp:sp>
    <dsp:sp modelId="{8A8A35BB-E1D2-4C0C-9C41-AB3FEFB7BF3A}">
      <dsp:nvSpPr>
        <dsp:cNvPr id="0" name=""/>
        <dsp:cNvSpPr/>
      </dsp:nvSpPr>
      <dsp:spPr>
        <a:xfrm>
          <a:off x="0" y="967359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68460-8ECE-4205-AFD9-5AB4A438C6BB}">
      <dsp:nvSpPr>
        <dsp:cNvPr id="0" name=""/>
        <dsp:cNvSpPr/>
      </dsp:nvSpPr>
      <dsp:spPr>
        <a:xfrm>
          <a:off x="365430" y="881370"/>
          <a:ext cx="5689600" cy="393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Ricaduta</a:t>
          </a:r>
        </a:p>
      </dsp:txBody>
      <dsp:txXfrm>
        <a:off x="384635" y="900575"/>
        <a:ext cx="5651190" cy="355003"/>
      </dsp:txXfrm>
    </dsp:sp>
    <dsp:sp modelId="{33FD197A-4D57-49B5-A54A-5A7EE19470E0}">
      <dsp:nvSpPr>
        <dsp:cNvPr id="0" name=""/>
        <dsp:cNvSpPr/>
      </dsp:nvSpPr>
      <dsp:spPr>
        <a:xfrm>
          <a:off x="0" y="1711695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9BDB4-AE17-486E-AAFA-763057B6170A}">
      <dsp:nvSpPr>
        <dsp:cNvPr id="0" name=""/>
        <dsp:cNvSpPr/>
      </dsp:nvSpPr>
      <dsp:spPr>
        <a:xfrm>
          <a:off x="365430" y="1648580"/>
          <a:ext cx="5689600" cy="411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Relazione</a:t>
          </a:r>
        </a:p>
      </dsp:txBody>
      <dsp:txXfrm>
        <a:off x="385527" y="1668677"/>
        <a:ext cx="5649406" cy="371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ABE4D-9731-4FFE-9256-790537748732}">
      <dsp:nvSpPr>
        <dsp:cNvPr id="0" name=""/>
        <dsp:cNvSpPr/>
      </dsp:nvSpPr>
      <dsp:spPr>
        <a:xfrm>
          <a:off x="0" y="208239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097F8-2E7C-4C7E-9F3B-13AECB9AD80A}">
      <dsp:nvSpPr>
        <dsp:cNvPr id="0" name=""/>
        <dsp:cNvSpPr/>
      </dsp:nvSpPr>
      <dsp:spPr>
        <a:xfrm>
          <a:off x="379894" y="120046"/>
          <a:ext cx="5689600" cy="409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Inclusione</a:t>
          </a:r>
        </a:p>
      </dsp:txBody>
      <dsp:txXfrm>
        <a:off x="399885" y="140037"/>
        <a:ext cx="5649618" cy="369534"/>
      </dsp:txXfrm>
    </dsp:sp>
    <dsp:sp modelId="{8A8A35BB-E1D2-4C0C-9C41-AB3FEFB7BF3A}">
      <dsp:nvSpPr>
        <dsp:cNvPr id="0" name=""/>
        <dsp:cNvSpPr/>
      </dsp:nvSpPr>
      <dsp:spPr>
        <a:xfrm>
          <a:off x="0" y="877521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68460-8ECE-4205-AFD9-5AB4A438C6BB}">
      <dsp:nvSpPr>
        <dsp:cNvPr id="0" name=""/>
        <dsp:cNvSpPr/>
      </dsp:nvSpPr>
      <dsp:spPr>
        <a:xfrm>
          <a:off x="430609" y="857342"/>
          <a:ext cx="5563802" cy="400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latin typeface="Arial" panose="020B0604020202020204" pitchFamily="34" charset="0"/>
              <a:cs typeface="Arial" panose="020B0604020202020204" pitchFamily="34" charset="0"/>
            </a:rPr>
            <a:t>Innovazione</a:t>
          </a:r>
        </a:p>
      </dsp:txBody>
      <dsp:txXfrm>
        <a:off x="450135" y="876868"/>
        <a:ext cx="5524750" cy="360949"/>
      </dsp:txXfrm>
    </dsp:sp>
    <dsp:sp modelId="{33FD197A-4D57-49B5-A54A-5A7EE19470E0}">
      <dsp:nvSpPr>
        <dsp:cNvPr id="0" name=""/>
        <dsp:cNvSpPr/>
      </dsp:nvSpPr>
      <dsp:spPr>
        <a:xfrm>
          <a:off x="0" y="1648641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9BDB4-AE17-486E-AAFA-763057B6170A}">
      <dsp:nvSpPr>
        <dsp:cNvPr id="0" name=""/>
        <dsp:cNvSpPr/>
      </dsp:nvSpPr>
      <dsp:spPr>
        <a:xfrm>
          <a:off x="409744" y="1448557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 dirty="0"/>
        </a:p>
      </dsp:txBody>
      <dsp:txXfrm>
        <a:off x="434242" y="1473055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5F641-1760-4872-AB96-D5B6E63FD5CA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Bonera Stefania - IC Borgo San Giacomo - a.s. 2016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365B6-0EC0-4E62-B352-3D7F0EE0A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7749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CCC82-B9FF-4425-BE40-28FE19B69005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Bonera Stefania - IC Borgo San Giacomo - a.s. 2016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E435-267C-427B-97E7-A58292E0E9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6889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5D4A-81F3-48FD-89D5-09700BE501C9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71A-2F68-437B-B8A1-BE0CB53600D5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AF8F-1FB2-4A3C-825E-0F77BEAB803F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A15C-47DE-4890-803D-42931034D4BC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85C5-6767-4BF4-8396-B83D263B22EE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131E0-8425-48A8-8FD9-E49AB996689F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CE11-00A1-4A4D-8895-5F6D67A95DEC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35B6-57F3-4B68-B3D1-3ABEAA34BDEB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1F5D-3846-4146-B593-F0F75A5961B9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981B-E87E-458B-BC55-4FB4902AD62E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DABA-81FB-47C2-9DEE-66A56CB745A4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FC0-3468-49C5-9F87-7E9E8319455B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E245-ED44-4EAC-ADEC-67B370467849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C8CE-A158-4F3A-AA0B-A5EE3AE51B86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A577-A2D2-4E47-859C-4462EEDD0BF6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D2209-10DE-4EE0-BC70-EB74E0703D45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E6F3-CD4B-44B5-ADA4-46EDE0550679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C2993A-08E0-423A-85FF-D14A313535A5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3913" y="586409"/>
            <a:ext cx="11714921" cy="3329581"/>
          </a:xfrm>
        </p:spPr>
        <p:txBody>
          <a:bodyPr/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La competenza relazionale dell’AD</a:t>
            </a:r>
            <a:endParaRPr lang="it-IT" sz="4800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3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99322" y="1532716"/>
            <a:ext cx="7189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Relazione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sviluppare/consolidare: </a:t>
            </a:r>
          </a:p>
          <a:p>
            <a:pPr algn="just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capacità di coinvolgimento della comunità scolastica alle attività  formative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capacità di progettare workshop anche allargati a famiglie e attori del territorio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sviluppare l’acquisizione della pertinente competenza relazionale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7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66191" y="1836219"/>
            <a:ext cx="72489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Inclusione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sviluppare/potenziare:  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capacità di essere vettore di inclusione all’interno della comunità scolastica   la conoscenza degli strumenti della tecnologia inclusiva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capacità di veicolazione della didattica digitale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3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72209" y="2154271"/>
            <a:ext cx="73549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Innovazione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sviluppare/consolidare  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le conoscenze in ambito E-Learning, LIM, Nuove Tecnologie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capacità di essere vettore di soluzioni innovative coerenti con i bisogni specifici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8469" y="1789189"/>
            <a:ext cx="8799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Cooperazione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sviluppare/consolidare 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capacità di lavorare e riflettere a livello metacognitivo in team   la cultura del feedback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cultura della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autoriflessività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25216" y="2304800"/>
            <a:ext cx="97933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Protezione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sviluppare/potenziare: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l’acquisizione di competenze minime in tema di  E-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7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5860" y="1656308"/>
            <a:ext cx="85344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Azioni implicite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Relazioni per coinvolgere, sviluppare, consolidare le 	comunità 	scolastiche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Aumentare così il capitale sociale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Essere vettore di inclusione nella comunità scolastica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Capacità di cooperare e riflettere in team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Attivare protezione attraverso le competenze (famiglia e 	nuove tecnologie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cyberbullismo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3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83704" y="560628"/>
            <a:ext cx="92301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L’animatore digitale e il Team Innovazione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Dovranno trovare dei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; dovranno valorizzare chi già si 	occupa di 	alcuni 	aspetti: workshop con studenti, rapporti 	con i genitori, con il territorio. 	(associazioni genitori, ente 	pubblico).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L’animatore digitale diviene un facilitatore delle relazioni e della 	presa di 	decisione; è un leader in un ambito specifico capace 	di autorevolezza.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L’animatore deve avere un team con il quale si elaborano non 	solo le idee ma 	anche i piani di azione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6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54156" y="1056935"/>
            <a:ext cx="86536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Piano d’azione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Cosa si decide di attivare dopo un’attenta riflessione ed in 	base ai 	bisogni e alle risorse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Chi  viene coinvolto e in quali ruoli e come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Quando con un’attenzione ai tempi di organizzazione, di 	messa in 	atto, di verifica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Come con le modalità con le quali si decide di rendere 	concreto un 	obiettivo: es. corso di formazione per 	insegnanti sul digitale o l’uso di i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nternet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 famiglia per i 	genitori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5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96347" y="982176"/>
            <a:ext cx="1042946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Mettiamo in conto che…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Qualcuno sarà perplesso, non desideri collaborare, non apprezzi le 	iniziative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Le relazioni prevedono anche il rifiuto…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La non collaborazione…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Il non crederci…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Il non condividere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Anche queste forze che dissentono devono essere accettate e sarà 	importante tenerle aggiornate sull’andamento del progetto e nei 	momenti di verifica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6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1548" y="2120134"/>
            <a:ext cx="102306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L’AD da un punto di vista relazionale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Non è un tuttologo ma piuttosto una persona competente in 	quest’area 	digitale ma anche relazionale.  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Non è un  egocentrico ma deve saper considerare altri punti di vista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Non interviene a caso ma agisce con metodo. E’ colui che ha un 	incarico, 	ne è responsabile ma ha bisogno degli altri.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9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8139" y="1720840"/>
            <a:ext cx="96333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Educare insieme</a:t>
            </a:r>
          </a:p>
          <a:p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Freire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:”Ci si educa tutti insieme”; ci sono obiettivi infatti che è 	impossibile 	raggiungere da soli”.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Rogers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“La costruzione della propria identità non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puo’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fare a meno 	del volto 	dell’altro…rischio di narcisismo”.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Buber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“Importanza della relazione io-tu che consiglia, aiuta, 	salva”.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Iori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 “L’educazione è un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mit-welt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mondo della persona è con gli 	altri”.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Morin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:”La complessità dell’educare richiede più sguardi”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5753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56592" y="1791783"/>
            <a:ext cx="88259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Formazione interna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Deve fungere da stimolo alla formazione interna alla scuola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sui temi del PNSD, sia organizzando laboratori formativi (ma non dovrà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necessariamente essere un formatore), sia animando e coordinando la partecipazione di tutta la comunità scolastica alle altre attività formative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11966" y="1397674"/>
            <a:ext cx="99523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Azioni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Analisi della domanda degli allievi, dei colleghi dei genitori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Integrazione con altre formazioni già programmate su altri temi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Individuazione in gruppo le risorse formative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Condivisione il più possibile delle modalità organizzative </a:t>
            </a:r>
          </a:p>
          <a:p>
            <a:r>
              <a:rPr lang="it-IT" dirty="0"/>
              <a:t>•	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Questionari di verifica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26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28871" y="1351508"/>
            <a:ext cx="81103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Coinvolgimento della comunità scolastica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Favorire la partecipazione dei colleghi e stimolare il protagonismo degli studenti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nell’organizzazione di workshop e altre attività, anche strutturate, sui temi del PNSD, anche aprendo i momenti formativi alle famiglie e altri attori del territorio, per la realizzazione di una cultura digitale condivisa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19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70453" y="865426"/>
            <a:ext cx="93096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Azioni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	Comunicare in modo funzionale i colleghi, informando in modo 	tempestivo; 	contagiare con entusiasmo.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Saper comunicare e coinvolgere in modo attivo gli allievi; 	favorire il loro 	protagonismo con un atteggiamento rispettoso 	ed autorevole. Usare strumenti 	che raccolgano le loro 	narrazioni. Cos’è per loro il digitale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 	Saper avvicinare le famiglie in un’ottica di arricchimento 	familiare e di 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empowerment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Conoscere le risorse del territorio e creare relazioni che 	permettano di fare 	rete.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61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1878" y="1536174"/>
            <a:ext cx="9369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Capacità relazionali dell’ AD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   comunicazione efficace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   gestione delle emozioni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   gestione del lavoro di gruppo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   gestione dei conflitti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gestione del lavoro di rete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   gestione dello stress e delle criticità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05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2487" y="2115812"/>
            <a:ext cx="858078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Comunicazione efficace</a:t>
            </a:r>
          </a:p>
          <a:p>
            <a:pPr algn="just"/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Saper ascoltare e osservare il proprio contesto in base a 	questo specifico 	ambito (digitale)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Saper comunicare le iniziative, l’attenzione allo stile 	personale, la scrittura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Evita atteggiamenti killer: giudicare, banalizzare, imporre, 	deridere…</a:t>
            </a:r>
          </a:p>
          <a:p>
            <a:pPr algn="just"/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97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3825" y="1513487"/>
            <a:ext cx="94090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Gestione delle emozioni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Le relazioni prevedono anche la dimensione emotiva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Con se stesso: consapevolezza di sé, delle proprie reazioni 	e di 	quelle che 	induce negli altri.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La gestione della rabbia, della tristezza, della paura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Importante essere ascoltati ed ascoltarsi; dare un nome alle 	emozioni; attendere.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79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55304" y="1373691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Gestione del gruppo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Obiettivi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Spazio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Tempo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Comunicazione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Presa di decisione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La verifica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La leadership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99265"/>
      </p:ext>
    </p:extLst>
  </p:cSld>
  <p:clrMapOvr>
    <a:masterClrMapping/>
  </p:clrMapOvr>
  <p:transition spd="slow"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9808" y="1351508"/>
            <a:ext cx="8382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Gestione del conflitto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E’ una relazione tra persone in cui almeno un attore percepisce una incompatibilità nel pensiero, delle emozioni o della volontà con un contrasto, una frizione, tensione che blocca la realizzazione del microprogetto di almeno una persona in gioco.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94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45704" y="1716950"/>
            <a:ext cx="78055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Per gestire il conflitto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Ascolto attivo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 Empatia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Discussione come occasione di scambio di opinioni 	e di 	chiarimento dei 	reciproci punti di vista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Conflitto circoscritto al qui ed ora e non evochi 	recriminazioni 	passate 	o globali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61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82023" y="1333342"/>
            <a:ext cx="863468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L’insegnante</a:t>
            </a:r>
          </a:p>
          <a:p>
            <a:endParaRPr lang="it-IT" sz="2800" dirty="0"/>
          </a:p>
          <a:p>
            <a:endParaRPr lang="it-IT" sz="2800" dirty="0"/>
          </a:p>
          <a:p>
            <a:pPr algn="just"/>
            <a:r>
              <a:rPr lang="it-IT" dirty="0"/>
              <a:t>•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Miller “Testimoni salvanti che si incontrano sulle curve della 	vita e fanno un 	pezzo di strada ma 	restano nella 	memoria”.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Novara : “Figura  che efficacemente sa gestire il gruppo  in 	funzione di 	contenuti 	specifici”. 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Putton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Francescato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:”Colui che deve avere competenza 	metodologica ma 	anche relazionale”.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Triani:”Il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lavoro dell’insegnante non è un lavoro in 	solitudine”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65546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60174" y="2003818"/>
            <a:ext cx="83223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La gestione del lavoro di rete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Banca dati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Creare una mappa delle collaborazioni che già esistono 	sul territorio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Conoscere nuove realtà interessate ai progetti legati al 	digitale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Organizzare momenti nei quali ogni nodo della rete 	porta la propria 	competenza ed è motivato ad esserci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35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83095" y="1351508"/>
            <a:ext cx="86934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La gestione dello stress e criticità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Attivare momenti di verifica 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metariflessione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Non eccedere nell’idealità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Avere momenti di supporto e di incontro vero tra colleghi e 	con il  	Dirigente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Evitare si attivare progetti fragili o non pensati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Stare nel ruolo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Scegliere obiettivi realizzabili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0088" y="535900"/>
            <a:ext cx="864041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 7 elementi importanti per la resilienza</a:t>
            </a:r>
          </a:p>
          <a:p>
            <a:pPr algn="just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(Steven e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Sybil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Wolin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consapevolezza (identificare i problemi, le risorse, le soluzioni) 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•	indipendenza (dare limiti, confini tra se  stessi e le persone 	vicine, 	prendere le distanze da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cio’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che manipola e di 	interrompere relazioni 	negative)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•	relazioni: instaurare relazioni soddisfacenti con gli altri, capacità 	di 	scegliere interlocutori positivi  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•	iniziativa: autocontrollo, dominio dell’ambiente, svolgere attività 	costruttive 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•	creatività: alleggerirsi emotivamente – scrittura, 	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pittura,musica,arte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•	humor: avere uno sguardo umoristico e positivo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•	etica: valori di riferimento, rispetto dell’uomo, solidarietà, 	condivisione	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07728" y="1463673"/>
            <a:ext cx="8645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Conclusioni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Creatività, innovazione, multimedialità 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multimodalità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non sostituiscono la didattica tradizionale ma la supportano ed offrono solo strumenti in più per sollecitare motivazione ed aumentare autostima.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Parola chiave, concetto essenziale: umanità, </a:t>
            </a:r>
            <a:r>
              <a:rPr lang="it-IT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sopra tutto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4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8491" y="1295474"/>
            <a:ext cx="101402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Terreno da cui parte l’animatore digitale</a:t>
            </a:r>
          </a:p>
          <a:p>
            <a:endParaRPr lang="it-IT" dirty="0"/>
          </a:p>
          <a:p>
            <a:endParaRPr lang="it-IT" dirty="0"/>
          </a:p>
          <a:p>
            <a:pPr algn="just"/>
            <a:r>
              <a:rPr lang="it-IT" sz="2400" dirty="0"/>
              <a:t>•	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Una scuola reale con i suoi punti forza e punti deboli.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La scuola e gli insegnanti hanno già le loro competenze relazionali 	che vanno  valorizzate.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L’animatore digitale sarà fortemente condizionato dal contesto, 	dalle 	relazioni che esistono nella scuola, dalle attività che già si 	fanno.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Partire a piccoli passi. L’ottica è quella del miglioramento, della 	novità, dell’investimento.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2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6921" y="1737550"/>
            <a:ext cx="100981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Piano nazionale scuola digitale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Ogni scuola avrà un “animatore digitale”, un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docente che, insieme al dirigente scolastico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e al direttore amministrativo, avrà un ruolo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strategico nella diffusione dell’innovazione a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scuola, a partire dai contenuti di questo Piano.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Implica un gruppo che elabora ipotesi su come attivare un progetto. 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3584" y="1308726"/>
            <a:ext cx="95945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La scuola digitale 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Ha bisogno anche dei docenti, degli allievi e delle famiglie. 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I progetti possono naufragare perché non è stata pensato uno 	spazio di 	condivisione, di corresponsabilità, di comprensione. I 	progetti non 	possono essere calati dall’alto.  </a:t>
            </a:r>
          </a:p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•	La scuola è luogo di relazioni, di conflitti, di comunicazioni a volte 	efficaci 	altre volte meno e richiede la cura dei particolari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9184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76397" y="302352"/>
            <a:ext cx="7701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800" dirty="0"/>
              <a:t>Obiettivi: 7 parole chiave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580074873"/>
              </p:ext>
            </p:extLst>
          </p:nvPr>
        </p:nvGraphicFramePr>
        <p:xfrm>
          <a:off x="882414" y="1375057"/>
          <a:ext cx="8128000" cy="2286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002112080"/>
              </p:ext>
            </p:extLst>
          </p:nvPr>
        </p:nvGraphicFramePr>
        <p:xfrm>
          <a:off x="882414" y="3661345"/>
          <a:ext cx="8128000" cy="2126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ttangolo 5"/>
          <p:cNvSpPr/>
          <p:nvPr/>
        </p:nvSpPr>
        <p:spPr>
          <a:xfrm>
            <a:off x="882414" y="5986894"/>
            <a:ext cx="8128000" cy="4032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47843" y="5828363"/>
            <a:ext cx="5694158" cy="47552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404730" y="5174933"/>
            <a:ext cx="1782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Cooperazione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404730" y="5881461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Protezione</a:t>
            </a: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83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07165" y="2186608"/>
            <a:ext cx="87729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Progettazione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sviluppare/consolidare la capacità di progettare il laboratorio formativo,  strumento di formazione interna, in sinergia con le risorse professionali presenti    conoscere e applicare  la didattica con gli EAS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61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1879" y="1536174"/>
            <a:ext cx="80573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Ricaduta</a:t>
            </a:r>
          </a:p>
          <a:p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acquisire/potenziare la pertinente conoscenza delle valenze dell’insegnamento attraverso la tecnologia e delle ricadute nello sviluppo professionale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sviluppare procedure e metodi di analisi che permettano di valutare le attività di formazione, tenendo conto non già dei risultati immediati ma delle ricadute successive”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Bonera Stefania - IC Borgo San Giacomo - a.s.2016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</TotalTime>
  <Words>850</Words>
  <Application>Microsoft Office PowerPoint</Application>
  <PresentationFormat>Widescreen</PresentationFormat>
  <Paragraphs>265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Arial</vt:lpstr>
      <vt:lpstr>Calibri</vt:lpstr>
      <vt:lpstr>Century Gothic</vt:lpstr>
      <vt:lpstr>Wingdings 3</vt:lpstr>
      <vt:lpstr>Ione</vt:lpstr>
      <vt:lpstr>La competenza relazionale dell’AD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competenza relazionale dell’animatore digitale</dc:title>
  <dc:creator>stefania bonera</dc:creator>
  <cp:lastModifiedBy>stefania bonera</cp:lastModifiedBy>
  <cp:revision>25</cp:revision>
  <dcterms:created xsi:type="dcterms:W3CDTF">2016-06-14T07:41:01Z</dcterms:created>
  <dcterms:modified xsi:type="dcterms:W3CDTF">2016-06-14T09:24:53Z</dcterms:modified>
</cp:coreProperties>
</file>