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60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intestazione 1"/>
          <p:cNvSpPr txBox="1"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9459" name="Segnaposto data 2"/>
          <p:cNvSpPr txBox="1"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99C8699-205C-4B10-8E3B-1FB653CA03C8}" type="datetime1">
              <a:rPr lang="it-IT" altLang="it-IT"/>
              <a:pPr>
                <a:defRPr/>
              </a:pPr>
              <a:t>29/06/2016</a:t>
            </a:fld>
            <a:endParaRPr lang="it-IT" altLang="it-IT"/>
          </a:p>
        </p:txBody>
      </p:sp>
      <p:sp>
        <p:nvSpPr>
          <p:cNvPr id="19460" name="Segnaposto piè di pagina 3"/>
          <p:cNvSpPr txBox="1"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it-IT" altLang="it-IT"/>
              <a:t>Dabrazzi Chiara - Canini Annamaria a.s. 2015-2016 I. C. Borgo San Giacomo</a:t>
            </a:r>
          </a:p>
        </p:txBody>
      </p:sp>
      <p:sp>
        <p:nvSpPr>
          <p:cNvPr id="19461" name="Segnaposto numero diapositiva 4"/>
          <p:cNvSpPr txBox="1">
            <a:spLocks noGrp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8971804-5714-4DD0-8E46-4EDFCBC0706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43216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Segnaposto data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fld id="{10B7E7F6-AE2B-4C31-9C5B-80FFD56725BF}" type="datetime1">
              <a:rPr lang="it-IT"/>
              <a:pPr>
                <a:defRPr/>
              </a:pPr>
              <a:t>29/06/2016</a:t>
            </a:fld>
            <a:endParaRPr/>
          </a:p>
        </p:txBody>
      </p:sp>
      <p:sp>
        <p:nvSpPr>
          <p:cNvPr id="16388" name="Segnaposto immagine diapositiva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Segnaposto note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r>
              <a:t>Dabrazzi Chiara - Canini Annamaria a.s. 2015-2016 I. C. Borgo San Giacomo</a:t>
            </a:r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fld id="{50F58867-56B7-4B86-8442-7837EF193F36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5382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it-IT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it-IT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it-IT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it-IT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it-IT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altLang="it-IT" smtClean="0">
              <a:latin typeface="Calibri" pitchFamily="34" charset="0"/>
            </a:endParaRPr>
          </a:p>
        </p:txBody>
      </p:sp>
      <p:sp>
        <p:nvSpPr>
          <p:cNvPr id="18436" name="Segnaposto piè di pagina 3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2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it-IT" altLang="it-IT"/>
              <a:t>Dabrazzi Chiara - Canini Annamaria a.s. 2015-2016 I. C. Borgo San Giacomo</a:t>
            </a:r>
          </a:p>
        </p:txBody>
      </p:sp>
      <p:sp>
        <p:nvSpPr>
          <p:cNvPr id="18437" name="Segnaposto numero diapositiva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2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algn="r" eaLnBrk="1" hangingPunct="1"/>
            <a:fld id="{C7BF3E43-8645-4779-AC6F-1D3A690280DF}" type="slidenum">
              <a:rPr lang="it-IT" altLang="it-IT"/>
              <a:pPr algn="r" eaLnBrk="1" hangingPunct="1"/>
              <a:t>1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>
            <a:spLocks/>
          </p:cNvSpPr>
          <p:nvPr/>
        </p:nvSpPr>
        <p:spPr bwMode="auto">
          <a:xfrm>
            <a:off x="228600" y="228600"/>
            <a:ext cx="8696325" cy="6035675"/>
          </a:xfrm>
          <a:custGeom>
            <a:avLst/>
            <a:gdLst>
              <a:gd name="T0" fmla="*/ 4348354 w 8695944"/>
              <a:gd name="T1" fmla="*/ 0 h 6035040"/>
              <a:gd name="T2" fmla="*/ 8696706 w 8695944"/>
              <a:gd name="T3" fmla="*/ 3018156 h 6035040"/>
              <a:gd name="T4" fmla="*/ 4348354 w 8695944"/>
              <a:gd name="T5" fmla="*/ 6036310 h 6035040"/>
              <a:gd name="T6" fmla="*/ 0 w 8695944"/>
              <a:gd name="T7" fmla="*/ 3018156 h 603504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2505 w 8695944"/>
              <a:gd name="T13" fmla="*/ 22505 h 6035040"/>
              <a:gd name="T14" fmla="*/ 8673439 w 8695944"/>
              <a:gd name="T15" fmla="*/ 6012535 h 60350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95944" h="6035040">
                <a:moveTo>
                  <a:pt x="76835" y="0"/>
                </a:moveTo>
                <a:lnTo>
                  <a:pt x="76834" y="0"/>
                </a:lnTo>
                <a:cubicBezTo>
                  <a:pt x="34400" y="0"/>
                  <a:pt x="0" y="34400"/>
                  <a:pt x="0" y="76834"/>
                </a:cubicBezTo>
                <a:lnTo>
                  <a:pt x="0" y="5958205"/>
                </a:lnTo>
                <a:cubicBezTo>
                  <a:pt x="0" y="6000639"/>
                  <a:pt x="34400" y="6035039"/>
                  <a:pt x="76834" y="6035040"/>
                </a:cubicBezTo>
                <a:lnTo>
                  <a:pt x="8619109" y="6035040"/>
                </a:lnTo>
                <a:cubicBezTo>
                  <a:pt x="8661543" y="6035039"/>
                  <a:pt x="8695944" y="6000639"/>
                  <a:pt x="8695944" y="5958205"/>
                </a:cubicBezTo>
                <a:lnTo>
                  <a:pt x="8695944" y="76835"/>
                </a:lnTo>
                <a:cubicBezTo>
                  <a:pt x="8695944" y="34400"/>
                  <a:pt x="8661543" y="0"/>
                  <a:pt x="8619109" y="0"/>
                </a:cubicBezTo>
                <a:lnTo>
                  <a:pt x="76835" y="0"/>
                </a:lnTo>
                <a:close/>
              </a:path>
            </a:pathLst>
          </a:cu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endParaRPr lang="it-IT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211138" y="5354638"/>
            <a:ext cx="8723312" cy="1330325"/>
            <a:chOff x="211665" y="5353967"/>
            <a:chExt cx="8723376" cy="1331576"/>
          </a:xfrm>
        </p:grpSpPr>
        <p:sp>
          <p:nvSpPr>
            <p:cNvPr id="6" name="Freeform 14"/>
            <p:cNvSpPr>
              <a:spLocks/>
            </p:cNvSpPr>
            <p:nvPr/>
          </p:nvSpPr>
          <p:spPr bwMode="auto">
            <a:xfrm>
              <a:off x="6054919" y="5499183"/>
              <a:ext cx="2880122" cy="714941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2147483647 h 640"/>
                <a:gd name="T4" fmla="*/ 2147483647 w 2706"/>
                <a:gd name="T5" fmla="*/ 2147483647 h 640"/>
                <a:gd name="T6" fmla="*/ 0 w 2706"/>
                <a:gd name="T7" fmla="*/ 2147483647 h 640"/>
                <a:gd name="T8" fmla="*/ 2147483647 w 2706"/>
                <a:gd name="T9" fmla="*/ 0 h 640"/>
                <a:gd name="T10" fmla="*/ 2147483647 w 2706"/>
                <a:gd name="T11" fmla="*/ 0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2147483647 w 2706"/>
                <a:gd name="T37" fmla="*/ 2147483647 h 640"/>
                <a:gd name="T38" fmla="*/ 2147483647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0 w 2706"/>
                <a:gd name="T45" fmla="*/ 2147483647 h 640"/>
                <a:gd name="T46" fmla="*/ 0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2147483647 h 640"/>
                <a:gd name="T108" fmla="*/ 2147483647 w 2706"/>
                <a:gd name="T109" fmla="*/ 2147483647 h 640"/>
                <a:gd name="T110" fmla="*/ 2147483647 w 2706"/>
                <a:gd name="T111" fmla="*/ 2147483647 h 640"/>
                <a:gd name="T112" fmla="*/ 2147483647 w 2706"/>
                <a:gd name="T113" fmla="*/ 2147483647 h 640"/>
                <a:gd name="T114" fmla="*/ 2147483647 w 2706"/>
                <a:gd name="T115" fmla="*/ 0 h 640"/>
                <a:gd name="T116" fmla="*/ 2147483647 w 2706"/>
                <a:gd name="T117" fmla="*/ 0 h 640"/>
                <a:gd name="T118" fmla="*/ 2147483647 w 2706"/>
                <a:gd name="T119" fmla="*/ 0 h 640"/>
                <a:gd name="T120" fmla="*/ 2147483647 w 2706"/>
                <a:gd name="T121" fmla="*/ 0 h 640"/>
                <a:gd name="T122" fmla="*/ 17694720 60000 65536"/>
                <a:gd name="T123" fmla="*/ 0 60000 65536"/>
                <a:gd name="T124" fmla="*/ 5898240 60000 65536"/>
                <a:gd name="T125" fmla="*/ 1179648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706"/>
                <a:gd name="T184" fmla="*/ 0 h 640"/>
                <a:gd name="T185" fmla="*/ 2706 w 2706"/>
                <a:gd name="T186" fmla="*/ 640 h 64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2622407" y="5370719"/>
              <a:ext cx="5551624" cy="851224"/>
            </a:xfrm>
            <a:custGeom>
              <a:avLst/>
              <a:gdLst>
                <a:gd name="T0" fmla="*/ 2147483647 w 5216"/>
                <a:gd name="T1" fmla="*/ 0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0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2147483647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2147483647 w 5216"/>
                <a:gd name="T33" fmla="*/ 2147483647 h 762"/>
                <a:gd name="T34" fmla="*/ 2147483647 w 5216"/>
                <a:gd name="T35" fmla="*/ 0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0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2147483647 w 5216"/>
                <a:gd name="T73" fmla="*/ 2147483647 h 762"/>
                <a:gd name="T74" fmla="*/ 2147483647 w 5216"/>
                <a:gd name="T75" fmla="*/ 2147483647 h 762"/>
                <a:gd name="T76" fmla="*/ 2147483647 w 5216"/>
                <a:gd name="T77" fmla="*/ 2147483647 h 762"/>
                <a:gd name="T78" fmla="*/ 2147483647 w 5216"/>
                <a:gd name="T79" fmla="*/ 2147483647 h 76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216"/>
                <a:gd name="T121" fmla="*/ 0 h 762"/>
                <a:gd name="T122" fmla="*/ 5216 w 5216"/>
                <a:gd name="T123" fmla="*/ 762 h 76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auto">
            <a:xfrm>
              <a:off x="2832079" y="5383008"/>
              <a:ext cx="5474997" cy="775264"/>
            </a:xfrm>
            <a:custGeom>
              <a:avLst/>
              <a:gdLst>
                <a:gd name="T0" fmla="*/ 2147483647 w 5144"/>
                <a:gd name="T1" fmla="*/ 0 h 694"/>
                <a:gd name="T2" fmla="*/ 2147483647 w 5144"/>
                <a:gd name="T3" fmla="*/ 2147483647 h 694"/>
                <a:gd name="T4" fmla="*/ 2147483647 w 5144"/>
                <a:gd name="T5" fmla="*/ 2147483647 h 694"/>
                <a:gd name="T6" fmla="*/ 0 w 5144"/>
                <a:gd name="T7" fmla="*/ 2147483647 h 694"/>
                <a:gd name="T8" fmla="*/ 0 w 5144"/>
                <a:gd name="T9" fmla="*/ 2147483647 h 694"/>
                <a:gd name="T10" fmla="*/ 0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2147483647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0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2147483647 w 5144"/>
                <a:gd name="T63" fmla="*/ 2147483647 h 694"/>
                <a:gd name="T64" fmla="*/ 2147483647 w 5144"/>
                <a:gd name="T65" fmla="*/ 2147483647 h 694"/>
                <a:gd name="T66" fmla="*/ 2147483647 w 5144"/>
                <a:gd name="T67" fmla="*/ 2147483647 h 694"/>
                <a:gd name="T68" fmla="*/ 2147483647 w 5144"/>
                <a:gd name="T69" fmla="*/ 2147483647 h 694"/>
                <a:gd name="T70" fmla="*/ 17694720 60000 65536"/>
                <a:gd name="T71" fmla="*/ 0 60000 65536"/>
                <a:gd name="T72" fmla="*/ 5898240 60000 65536"/>
                <a:gd name="T73" fmla="*/ 1179648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144"/>
                <a:gd name="T106" fmla="*/ 0 h 694"/>
                <a:gd name="T107" fmla="*/ 5144 w 5144"/>
                <a:gd name="T108" fmla="*/ 694 h 69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" name="Freeform 26"/>
            <p:cNvSpPr>
              <a:spLocks/>
            </p:cNvSpPr>
            <p:nvPr/>
          </p:nvSpPr>
          <p:spPr bwMode="auto">
            <a:xfrm>
              <a:off x="5616409" y="5369603"/>
              <a:ext cx="3312240" cy="652387"/>
            </a:xfrm>
            <a:custGeom>
              <a:avLst/>
              <a:gdLst>
                <a:gd name="T0" fmla="*/ 2147483647 w 3112"/>
                <a:gd name="T1" fmla="*/ 0 h 584"/>
                <a:gd name="T2" fmla="*/ 2147483647 w 3112"/>
                <a:gd name="T3" fmla="*/ 2147483647 h 584"/>
                <a:gd name="T4" fmla="*/ 2147483647 w 3112"/>
                <a:gd name="T5" fmla="*/ 2147483647 h 584"/>
                <a:gd name="T6" fmla="*/ 0 w 3112"/>
                <a:gd name="T7" fmla="*/ 2147483647 h 584"/>
                <a:gd name="T8" fmla="*/ 0 w 3112"/>
                <a:gd name="T9" fmla="*/ 2147483647 h 584"/>
                <a:gd name="T10" fmla="*/ 0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2147483647 h 584"/>
                <a:gd name="T40" fmla="*/ 2147483647 w 3112"/>
                <a:gd name="T41" fmla="*/ 2147483647 h 584"/>
                <a:gd name="T42" fmla="*/ 2147483647 w 3112"/>
                <a:gd name="T43" fmla="*/ 2147483647 h 584"/>
                <a:gd name="T44" fmla="*/ 2147483647 w 3112"/>
                <a:gd name="T45" fmla="*/ 2147483647 h 584"/>
                <a:gd name="T46" fmla="*/ 2147483647 w 3112"/>
                <a:gd name="T47" fmla="*/ 0 h 584"/>
                <a:gd name="T48" fmla="*/ 17694720 60000 65536"/>
                <a:gd name="T49" fmla="*/ 0 60000 65536"/>
                <a:gd name="T50" fmla="*/ 5898240 60000 65536"/>
                <a:gd name="T51" fmla="*/ 1179648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12"/>
                <a:gd name="T73" fmla="*/ 0 h 584"/>
                <a:gd name="T74" fmla="*/ 3112 w 3112"/>
                <a:gd name="T75" fmla="*/ 584 h 58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11665" y="5353967"/>
              <a:ext cx="8723376" cy="1331576"/>
            </a:xfrm>
            <a:custGeom>
              <a:avLst/>
              <a:gdLst>
                <a:gd name="T0" fmla="*/ 2147483647 w 8196"/>
                <a:gd name="T1" fmla="*/ 0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0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2147483647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0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2147483647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0 w 8196"/>
                <a:gd name="T71" fmla="*/ 2147483647 h 1192"/>
                <a:gd name="T72" fmla="*/ 2147483647 w 8196"/>
                <a:gd name="T73" fmla="*/ 2147483647 h 1192"/>
                <a:gd name="T74" fmla="*/ 2147483647 w 8196"/>
                <a:gd name="T75" fmla="*/ 2147483647 h 1192"/>
                <a:gd name="T76" fmla="*/ 2147483647 w 8196"/>
                <a:gd name="T77" fmla="*/ 2147483647 h 1192"/>
                <a:gd name="T78" fmla="*/ 2147483647 w 8196"/>
                <a:gd name="T79" fmla="*/ 2147483647 h 119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196"/>
                <a:gd name="T121" fmla="*/ 0 h 1192"/>
                <a:gd name="T122" fmla="*/ 8196 w 8196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9" name="Title 1"/>
          <p:cNvSpPr txBox="1"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198"/>
          </a:xfrm>
        </p:spPr>
        <p:txBody>
          <a:bodyPr anchorCtr="1"/>
          <a:lstStyle>
            <a:lvl1pPr marL="0" indent="0" algn="ctr">
              <a:spcBef>
                <a:spcPts val="500"/>
              </a:spcBef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13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24/06/2016</a:t>
            </a:r>
          </a:p>
        </p:txBody>
      </p:sp>
      <p:sp>
        <p:nvSpPr>
          <p:cNvPr id="14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Dabrazzi Chiara - Canini Annamaria I.C. Borgo San Giacomo a.s. 2015-2016</a:t>
            </a:r>
          </a:p>
        </p:txBody>
      </p:sp>
      <p:sp>
        <p:nvSpPr>
          <p:cNvPr id="15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FDEA6-03A1-420B-8963-45EEDA540D44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6599271"/>
      </p:ext>
    </p:extLst>
  </p:cSld>
  <p:clrMapOvr>
    <a:masterClrMapping/>
  </p:clrMapOvr>
  <p:transition spd="slow"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24/06/2016</a:t>
            </a: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Dabrazzi Chiara - Canini Annamaria I.C. Borgo San Giacomo a.s. 2015-2016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4FFF5-42E4-492C-A87E-AFA67F2258A6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79063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>
            <a:spLocks/>
          </p:cNvSpPr>
          <p:nvPr/>
        </p:nvSpPr>
        <p:spPr bwMode="auto">
          <a:xfrm>
            <a:off x="228600" y="228600"/>
            <a:ext cx="8696325" cy="1427163"/>
          </a:xfrm>
          <a:custGeom>
            <a:avLst/>
            <a:gdLst>
              <a:gd name="T0" fmla="*/ 4348354 w 8695944"/>
              <a:gd name="T1" fmla="*/ 0 h 1426464"/>
              <a:gd name="T2" fmla="*/ 8696706 w 8695944"/>
              <a:gd name="T3" fmla="*/ 713932 h 1426464"/>
              <a:gd name="T4" fmla="*/ 4348354 w 8695944"/>
              <a:gd name="T5" fmla="*/ 1427862 h 1426464"/>
              <a:gd name="T6" fmla="*/ 0 w 8695944"/>
              <a:gd name="T7" fmla="*/ 713932 h 1426464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9808 w 8695944"/>
              <a:gd name="T13" fmla="*/ 29808 h 1426464"/>
              <a:gd name="T14" fmla="*/ 8666136 w 8695944"/>
              <a:gd name="T15" fmla="*/ 1396656 h 1426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95944" h="1426464">
                <a:moveTo>
                  <a:pt x="101768" y="0"/>
                </a:moveTo>
                <a:lnTo>
                  <a:pt x="101767" y="0"/>
                </a:lnTo>
                <a:cubicBezTo>
                  <a:pt x="45563" y="0"/>
                  <a:pt x="0" y="45563"/>
                  <a:pt x="0" y="101767"/>
                </a:cubicBezTo>
                <a:lnTo>
                  <a:pt x="0" y="1324696"/>
                </a:lnTo>
                <a:cubicBezTo>
                  <a:pt x="0" y="1380900"/>
                  <a:pt x="45563" y="1426463"/>
                  <a:pt x="101767" y="1426464"/>
                </a:cubicBezTo>
                <a:lnTo>
                  <a:pt x="8594176" y="1426464"/>
                </a:lnTo>
                <a:cubicBezTo>
                  <a:pt x="8650380" y="1426463"/>
                  <a:pt x="8695944" y="1380900"/>
                  <a:pt x="8695944" y="1324696"/>
                </a:cubicBezTo>
                <a:lnTo>
                  <a:pt x="8695944" y="101768"/>
                </a:lnTo>
                <a:cubicBezTo>
                  <a:pt x="8695944" y="45563"/>
                  <a:pt x="8650380" y="0"/>
                  <a:pt x="8594176" y="0"/>
                </a:cubicBezTo>
                <a:lnTo>
                  <a:pt x="101768" y="0"/>
                </a:lnTo>
                <a:close/>
              </a:path>
            </a:pathLst>
          </a:cu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endParaRPr lang="it-IT"/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211138" y="714375"/>
            <a:ext cx="8723312" cy="1331913"/>
            <a:chOff x="211665" y="714192"/>
            <a:chExt cx="8723376" cy="1331576"/>
          </a:xfrm>
        </p:grpSpPr>
        <p:sp>
          <p:nvSpPr>
            <p:cNvPr id="6" name="Freeform 14"/>
            <p:cNvSpPr>
              <a:spLocks/>
            </p:cNvSpPr>
            <p:nvPr/>
          </p:nvSpPr>
          <p:spPr bwMode="auto">
            <a:xfrm>
              <a:off x="6054919" y="859417"/>
              <a:ext cx="2880122" cy="714941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2147483647 h 640"/>
                <a:gd name="T4" fmla="*/ 2147483647 w 2706"/>
                <a:gd name="T5" fmla="*/ 2147483647 h 640"/>
                <a:gd name="T6" fmla="*/ 0 w 2706"/>
                <a:gd name="T7" fmla="*/ 2147483647 h 640"/>
                <a:gd name="T8" fmla="*/ 2147483647 w 2706"/>
                <a:gd name="T9" fmla="*/ 0 h 640"/>
                <a:gd name="T10" fmla="*/ 2147483647 w 2706"/>
                <a:gd name="T11" fmla="*/ 0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2147483647 w 2706"/>
                <a:gd name="T37" fmla="*/ 2147483647 h 640"/>
                <a:gd name="T38" fmla="*/ 2147483647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0 w 2706"/>
                <a:gd name="T45" fmla="*/ 2147483647 h 640"/>
                <a:gd name="T46" fmla="*/ 0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2147483647 h 640"/>
                <a:gd name="T108" fmla="*/ 2147483647 w 2706"/>
                <a:gd name="T109" fmla="*/ 2147483647 h 640"/>
                <a:gd name="T110" fmla="*/ 2147483647 w 2706"/>
                <a:gd name="T111" fmla="*/ 2147483647 h 640"/>
                <a:gd name="T112" fmla="*/ 2147483647 w 2706"/>
                <a:gd name="T113" fmla="*/ 2147483647 h 640"/>
                <a:gd name="T114" fmla="*/ 2147483647 w 2706"/>
                <a:gd name="T115" fmla="*/ 0 h 640"/>
                <a:gd name="T116" fmla="*/ 2147483647 w 2706"/>
                <a:gd name="T117" fmla="*/ 0 h 640"/>
                <a:gd name="T118" fmla="*/ 2147483647 w 2706"/>
                <a:gd name="T119" fmla="*/ 0 h 640"/>
                <a:gd name="T120" fmla="*/ 2147483647 w 2706"/>
                <a:gd name="T121" fmla="*/ 0 h 640"/>
                <a:gd name="T122" fmla="*/ 17694720 60000 65536"/>
                <a:gd name="T123" fmla="*/ 0 60000 65536"/>
                <a:gd name="T124" fmla="*/ 5898240 60000 65536"/>
                <a:gd name="T125" fmla="*/ 1179648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706"/>
                <a:gd name="T184" fmla="*/ 0 h 640"/>
                <a:gd name="T185" fmla="*/ 2706 w 2706"/>
                <a:gd name="T186" fmla="*/ 640 h 64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2622407" y="730943"/>
              <a:ext cx="5551624" cy="851224"/>
            </a:xfrm>
            <a:custGeom>
              <a:avLst/>
              <a:gdLst>
                <a:gd name="T0" fmla="*/ 2147483647 w 5216"/>
                <a:gd name="T1" fmla="*/ 0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0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2147483647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2147483647 w 5216"/>
                <a:gd name="T33" fmla="*/ 2147483647 h 762"/>
                <a:gd name="T34" fmla="*/ 2147483647 w 5216"/>
                <a:gd name="T35" fmla="*/ 0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0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2147483647 w 5216"/>
                <a:gd name="T73" fmla="*/ 2147483647 h 762"/>
                <a:gd name="T74" fmla="*/ 2147483647 w 5216"/>
                <a:gd name="T75" fmla="*/ 2147483647 h 762"/>
                <a:gd name="T76" fmla="*/ 2147483647 w 5216"/>
                <a:gd name="T77" fmla="*/ 2147483647 h 762"/>
                <a:gd name="T78" fmla="*/ 2147483647 w 5216"/>
                <a:gd name="T79" fmla="*/ 2147483647 h 76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216"/>
                <a:gd name="T121" fmla="*/ 0 h 762"/>
                <a:gd name="T122" fmla="*/ 5216 w 5216"/>
                <a:gd name="T123" fmla="*/ 762 h 76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auto">
            <a:xfrm>
              <a:off x="2832079" y="743233"/>
              <a:ext cx="5474997" cy="775264"/>
            </a:xfrm>
            <a:custGeom>
              <a:avLst/>
              <a:gdLst>
                <a:gd name="T0" fmla="*/ 2147483647 w 5144"/>
                <a:gd name="T1" fmla="*/ 0 h 694"/>
                <a:gd name="T2" fmla="*/ 2147483647 w 5144"/>
                <a:gd name="T3" fmla="*/ 2147483647 h 694"/>
                <a:gd name="T4" fmla="*/ 2147483647 w 5144"/>
                <a:gd name="T5" fmla="*/ 2147483647 h 694"/>
                <a:gd name="T6" fmla="*/ 0 w 5144"/>
                <a:gd name="T7" fmla="*/ 2147483647 h 694"/>
                <a:gd name="T8" fmla="*/ 0 w 5144"/>
                <a:gd name="T9" fmla="*/ 2147483647 h 694"/>
                <a:gd name="T10" fmla="*/ 0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2147483647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0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2147483647 w 5144"/>
                <a:gd name="T63" fmla="*/ 2147483647 h 694"/>
                <a:gd name="T64" fmla="*/ 2147483647 w 5144"/>
                <a:gd name="T65" fmla="*/ 2147483647 h 694"/>
                <a:gd name="T66" fmla="*/ 2147483647 w 5144"/>
                <a:gd name="T67" fmla="*/ 2147483647 h 694"/>
                <a:gd name="T68" fmla="*/ 2147483647 w 5144"/>
                <a:gd name="T69" fmla="*/ 2147483647 h 694"/>
                <a:gd name="T70" fmla="*/ 17694720 60000 65536"/>
                <a:gd name="T71" fmla="*/ 0 60000 65536"/>
                <a:gd name="T72" fmla="*/ 5898240 60000 65536"/>
                <a:gd name="T73" fmla="*/ 1179648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144"/>
                <a:gd name="T106" fmla="*/ 0 h 694"/>
                <a:gd name="T107" fmla="*/ 5144 w 5144"/>
                <a:gd name="T108" fmla="*/ 694 h 69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auto">
            <a:xfrm>
              <a:off x="5616409" y="729828"/>
              <a:ext cx="3312240" cy="652387"/>
            </a:xfrm>
            <a:custGeom>
              <a:avLst/>
              <a:gdLst>
                <a:gd name="T0" fmla="*/ 2147483647 w 3112"/>
                <a:gd name="T1" fmla="*/ 0 h 584"/>
                <a:gd name="T2" fmla="*/ 2147483647 w 3112"/>
                <a:gd name="T3" fmla="*/ 2147483647 h 584"/>
                <a:gd name="T4" fmla="*/ 2147483647 w 3112"/>
                <a:gd name="T5" fmla="*/ 2147483647 h 584"/>
                <a:gd name="T6" fmla="*/ 0 w 3112"/>
                <a:gd name="T7" fmla="*/ 2147483647 h 584"/>
                <a:gd name="T8" fmla="*/ 0 w 3112"/>
                <a:gd name="T9" fmla="*/ 2147483647 h 584"/>
                <a:gd name="T10" fmla="*/ 0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2147483647 h 584"/>
                <a:gd name="T40" fmla="*/ 2147483647 w 3112"/>
                <a:gd name="T41" fmla="*/ 2147483647 h 584"/>
                <a:gd name="T42" fmla="*/ 2147483647 w 3112"/>
                <a:gd name="T43" fmla="*/ 2147483647 h 584"/>
                <a:gd name="T44" fmla="*/ 2147483647 w 3112"/>
                <a:gd name="T45" fmla="*/ 2147483647 h 584"/>
                <a:gd name="T46" fmla="*/ 2147483647 w 3112"/>
                <a:gd name="T47" fmla="*/ 0 h 584"/>
                <a:gd name="T48" fmla="*/ 17694720 60000 65536"/>
                <a:gd name="T49" fmla="*/ 0 60000 65536"/>
                <a:gd name="T50" fmla="*/ 5898240 60000 65536"/>
                <a:gd name="T51" fmla="*/ 1179648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12"/>
                <a:gd name="T73" fmla="*/ 0 h 584"/>
                <a:gd name="T74" fmla="*/ 3112 w 3112"/>
                <a:gd name="T75" fmla="*/ 584 h 58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" name="Freeform 19"/>
            <p:cNvSpPr>
              <a:spLocks/>
            </p:cNvSpPr>
            <p:nvPr/>
          </p:nvSpPr>
          <p:spPr bwMode="auto">
            <a:xfrm>
              <a:off x="211665" y="714192"/>
              <a:ext cx="8723376" cy="1331576"/>
            </a:xfrm>
            <a:custGeom>
              <a:avLst/>
              <a:gdLst>
                <a:gd name="T0" fmla="*/ 2147483647 w 8196"/>
                <a:gd name="T1" fmla="*/ 0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0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2147483647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0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2147483647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0 w 8196"/>
                <a:gd name="T71" fmla="*/ 2147483647 h 1192"/>
                <a:gd name="T72" fmla="*/ 2147483647 w 8196"/>
                <a:gd name="T73" fmla="*/ 2147483647 h 1192"/>
                <a:gd name="T74" fmla="*/ 2147483647 w 8196"/>
                <a:gd name="T75" fmla="*/ 2147483647 h 1192"/>
                <a:gd name="T76" fmla="*/ 2147483647 w 8196"/>
                <a:gd name="T77" fmla="*/ 2147483647 h 1192"/>
                <a:gd name="T78" fmla="*/ 2147483647 w 8196"/>
                <a:gd name="T79" fmla="*/ 2147483647 h 119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196"/>
                <a:gd name="T121" fmla="*/ 0 h 1192"/>
                <a:gd name="T122" fmla="*/ 8196 w 8196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1447796"/>
            <a:ext cx="2057400" cy="4487335"/>
          </a:xfrm>
        </p:spPr>
        <p:txBody>
          <a:bodyPr vert="eaVert" anchorCtr="0"/>
          <a:lstStyle>
            <a:lvl1pPr algn="l">
              <a:defRPr>
                <a:solidFill>
                  <a:srgbClr val="073E87"/>
                </a:solidFill>
              </a:defRPr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1447796"/>
            <a:ext cx="6019796" cy="448733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24/06/2016</a:t>
            </a:r>
          </a:p>
        </p:txBody>
      </p:sp>
      <p:sp>
        <p:nvSpPr>
          <p:cNvPr id="14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Dabrazzi Chiara - Canini Annamaria I.C. Borgo San Giacomo a.s. 2015-2016</a:t>
            </a:r>
          </a:p>
        </p:txBody>
      </p:sp>
      <p:sp>
        <p:nvSpPr>
          <p:cNvPr id="15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C35BC-AB70-46E7-8C4F-58876BEEE755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29103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Title 6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24/06/2016</a:t>
            </a: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Dabrazzi Chiara - Canini Annamaria I.C. Borgo San Giacomo a.s. 2015-2016</a:t>
            </a:r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B443D-1EDD-4520-9DF5-7468AAE18655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7472419"/>
      </p:ext>
    </p:extLst>
  </p:cSld>
  <p:clrMapOvr>
    <a:masterClrMapping/>
  </p:clrMapOvr>
  <p:transition spd="slow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>
            <a:spLocks/>
          </p:cNvSpPr>
          <p:nvPr/>
        </p:nvSpPr>
        <p:spPr bwMode="auto">
          <a:xfrm>
            <a:off x="228600" y="228600"/>
            <a:ext cx="8696325" cy="4737100"/>
          </a:xfrm>
          <a:custGeom>
            <a:avLst/>
            <a:gdLst>
              <a:gd name="T0" fmla="*/ 4348354 w 8695944"/>
              <a:gd name="T1" fmla="*/ 0 h 4736592"/>
              <a:gd name="T2" fmla="*/ 8696706 w 8695944"/>
              <a:gd name="T3" fmla="*/ 2368804 h 4736592"/>
              <a:gd name="T4" fmla="*/ 4348354 w 8695944"/>
              <a:gd name="T5" fmla="*/ 4737608 h 4736592"/>
              <a:gd name="T6" fmla="*/ 0 w 8695944"/>
              <a:gd name="T7" fmla="*/ 2368804 h 4736592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17663 w 8695944"/>
              <a:gd name="T13" fmla="*/ 17663 h 4736592"/>
              <a:gd name="T14" fmla="*/ 8678281 w 8695944"/>
              <a:gd name="T15" fmla="*/ 4718929 h 47365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95944" h="4736592">
                <a:moveTo>
                  <a:pt x="60304" y="0"/>
                </a:moveTo>
                <a:lnTo>
                  <a:pt x="60303" y="0"/>
                </a:lnTo>
                <a:cubicBezTo>
                  <a:pt x="26999" y="0"/>
                  <a:pt x="0" y="26999"/>
                  <a:pt x="0" y="60303"/>
                </a:cubicBezTo>
                <a:lnTo>
                  <a:pt x="0" y="4676288"/>
                </a:lnTo>
                <a:cubicBezTo>
                  <a:pt x="0" y="4709592"/>
                  <a:pt x="26999" y="4736591"/>
                  <a:pt x="60303" y="4736592"/>
                </a:cubicBezTo>
                <a:lnTo>
                  <a:pt x="8635640" y="4736592"/>
                </a:lnTo>
                <a:cubicBezTo>
                  <a:pt x="8668944" y="4736591"/>
                  <a:pt x="8695944" y="4709592"/>
                  <a:pt x="8695944" y="4676288"/>
                </a:cubicBezTo>
                <a:lnTo>
                  <a:pt x="8695944" y="60304"/>
                </a:lnTo>
                <a:cubicBezTo>
                  <a:pt x="8695944" y="26999"/>
                  <a:pt x="8668944" y="0"/>
                  <a:pt x="8635640" y="0"/>
                </a:cubicBezTo>
                <a:lnTo>
                  <a:pt x="60304" y="0"/>
                </a:lnTo>
                <a:close/>
              </a:path>
            </a:pathLst>
          </a:cu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endParaRPr lang="it-IT"/>
          </a:p>
        </p:txBody>
      </p:sp>
      <p:sp>
        <p:nvSpPr>
          <p:cNvPr id="5" name="Freeform 14"/>
          <p:cNvSpPr>
            <a:spLocks/>
          </p:cNvSpPr>
          <p:nvPr/>
        </p:nvSpPr>
        <p:spPr bwMode="auto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2147483647 h 640"/>
              <a:gd name="T4" fmla="*/ 2147483647 w 2706"/>
              <a:gd name="T5" fmla="*/ 2147483647 h 640"/>
              <a:gd name="T6" fmla="*/ 0 w 2706"/>
              <a:gd name="T7" fmla="*/ 2147483647 h 640"/>
              <a:gd name="T8" fmla="*/ 2147483647 w 2706"/>
              <a:gd name="T9" fmla="*/ 0 h 640"/>
              <a:gd name="T10" fmla="*/ 2147483647 w 2706"/>
              <a:gd name="T11" fmla="*/ 0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2147483647 w 2706"/>
              <a:gd name="T37" fmla="*/ 2147483647 h 640"/>
              <a:gd name="T38" fmla="*/ 2147483647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0 w 2706"/>
              <a:gd name="T45" fmla="*/ 2147483647 h 640"/>
              <a:gd name="T46" fmla="*/ 0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2147483647 h 640"/>
              <a:gd name="T108" fmla="*/ 2147483647 w 2706"/>
              <a:gd name="T109" fmla="*/ 2147483647 h 640"/>
              <a:gd name="T110" fmla="*/ 2147483647 w 2706"/>
              <a:gd name="T111" fmla="*/ 2147483647 h 640"/>
              <a:gd name="T112" fmla="*/ 2147483647 w 2706"/>
              <a:gd name="T113" fmla="*/ 2147483647 h 640"/>
              <a:gd name="T114" fmla="*/ 2147483647 w 2706"/>
              <a:gd name="T115" fmla="*/ 0 h 640"/>
              <a:gd name="T116" fmla="*/ 2147483647 w 2706"/>
              <a:gd name="T117" fmla="*/ 0 h 640"/>
              <a:gd name="T118" fmla="*/ 2147483647 w 2706"/>
              <a:gd name="T119" fmla="*/ 0 h 640"/>
              <a:gd name="T120" fmla="*/ 2147483647 w 2706"/>
              <a:gd name="T121" fmla="*/ 0 h 640"/>
              <a:gd name="T122" fmla="*/ 17694720 60000 65536"/>
              <a:gd name="T123" fmla="*/ 0 60000 65536"/>
              <a:gd name="T124" fmla="*/ 5898240 60000 65536"/>
              <a:gd name="T125" fmla="*/ 1179648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706"/>
              <a:gd name="T184" fmla="*/ 0 h 640"/>
              <a:gd name="T185" fmla="*/ 2706 w 2706"/>
              <a:gd name="T186" fmla="*/ 640 h 64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rgbClr val="C6E7FC">
              <a:alpha val="2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" name="Freeform 18"/>
          <p:cNvSpPr>
            <a:spLocks/>
          </p:cNvSpPr>
          <p:nvPr/>
        </p:nvSpPr>
        <p:spPr bwMode="auto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0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0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2147483647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2147483647 w 5216"/>
              <a:gd name="T33" fmla="*/ 2147483647 h 762"/>
              <a:gd name="T34" fmla="*/ 2147483647 w 5216"/>
              <a:gd name="T35" fmla="*/ 0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0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2147483647 w 5216"/>
              <a:gd name="T73" fmla="*/ 2147483647 h 762"/>
              <a:gd name="T74" fmla="*/ 2147483647 w 5216"/>
              <a:gd name="T75" fmla="*/ 2147483647 h 762"/>
              <a:gd name="T76" fmla="*/ 2147483647 w 5216"/>
              <a:gd name="T77" fmla="*/ 2147483647 h 762"/>
              <a:gd name="T78" fmla="*/ 2147483647 w 5216"/>
              <a:gd name="T79" fmla="*/ 2147483647 h 762"/>
              <a:gd name="T80" fmla="*/ 17694720 60000 65536"/>
              <a:gd name="T81" fmla="*/ 0 60000 65536"/>
              <a:gd name="T82" fmla="*/ 5898240 60000 65536"/>
              <a:gd name="T83" fmla="*/ 1179648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5216"/>
              <a:gd name="T121" fmla="*/ 0 h 762"/>
              <a:gd name="T122" fmla="*/ 5216 w 5216"/>
              <a:gd name="T123" fmla="*/ 762 h 762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rgbClr val="C6E7FC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" name="Freeform 22"/>
          <p:cNvSpPr>
            <a:spLocks/>
          </p:cNvSpPr>
          <p:nvPr/>
        </p:nvSpPr>
        <p:spPr bwMode="auto">
          <a:xfrm>
            <a:off x="2828925" y="4087813"/>
            <a:ext cx="5467350" cy="774700"/>
          </a:xfrm>
          <a:custGeom>
            <a:avLst/>
            <a:gdLst>
              <a:gd name="T0" fmla="*/ 2147483647 w 5144"/>
              <a:gd name="T1" fmla="*/ 0 h 694"/>
              <a:gd name="T2" fmla="*/ 2147483647 w 5144"/>
              <a:gd name="T3" fmla="*/ 2147483647 h 694"/>
              <a:gd name="T4" fmla="*/ 2147483647 w 5144"/>
              <a:gd name="T5" fmla="*/ 2147483647 h 694"/>
              <a:gd name="T6" fmla="*/ 0 w 5144"/>
              <a:gd name="T7" fmla="*/ 2147483647 h 694"/>
              <a:gd name="T8" fmla="*/ 0 w 5144"/>
              <a:gd name="T9" fmla="*/ 2147483647 h 694"/>
              <a:gd name="T10" fmla="*/ 0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2147483647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0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2147483647 w 5144"/>
              <a:gd name="T63" fmla="*/ 2147483647 h 694"/>
              <a:gd name="T64" fmla="*/ 2147483647 w 5144"/>
              <a:gd name="T65" fmla="*/ 2147483647 h 694"/>
              <a:gd name="T66" fmla="*/ 2147483647 w 5144"/>
              <a:gd name="T67" fmla="*/ 2147483647 h 694"/>
              <a:gd name="T68" fmla="*/ 2147483647 w 5144"/>
              <a:gd name="T69" fmla="*/ 2147483647 h 694"/>
              <a:gd name="T70" fmla="*/ 17694720 60000 65536"/>
              <a:gd name="T71" fmla="*/ 0 60000 65536"/>
              <a:gd name="T72" fmla="*/ 5898240 60000 65536"/>
              <a:gd name="T73" fmla="*/ 1179648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5144"/>
              <a:gd name="T106" fmla="*/ 0 h 694"/>
              <a:gd name="T107" fmla="*/ 5144 w 5144"/>
              <a:gd name="T108" fmla="*/ 694 h 69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9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" name="Freeform 26"/>
          <p:cNvSpPr>
            <a:spLocks/>
          </p:cNvSpPr>
          <p:nvPr/>
        </p:nvSpPr>
        <p:spPr bwMode="auto">
          <a:xfrm>
            <a:off x="5610225" y="4073525"/>
            <a:ext cx="3306763" cy="652463"/>
          </a:xfrm>
          <a:custGeom>
            <a:avLst/>
            <a:gdLst>
              <a:gd name="T0" fmla="*/ 2147483647 w 3112"/>
              <a:gd name="T1" fmla="*/ 0 h 584"/>
              <a:gd name="T2" fmla="*/ 2147483647 w 3112"/>
              <a:gd name="T3" fmla="*/ 2147483647 h 584"/>
              <a:gd name="T4" fmla="*/ 2147483647 w 3112"/>
              <a:gd name="T5" fmla="*/ 2147483647 h 584"/>
              <a:gd name="T6" fmla="*/ 0 w 3112"/>
              <a:gd name="T7" fmla="*/ 2147483647 h 584"/>
              <a:gd name="T8" fmla="*/ 0 w 3112"/>
              <a:gd name="T9" fmla="*/ 2147483647 h 584"/>
              <a:gd name="T10" fmla="*/ 0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2147483647 h 584"/>
              <a:gd name="T40" fmla="*/ 2147483647 w 3112"/>
              <a:gd name="T41" fmla="*/ 2147483647 h 584"/>
              <a:gd name="T42" fmla="*/ 2147483647 w 3112"/>
              <a:gd name="T43" fmla="*/ 2147483647 h 584"/>
              <a:gd name="T44" fmla="*/ 2147483647 w 3112"/>
              <a:gd name="T45" fmla="*/ 2147483647 h 584"/>
              <a:gd name="T46" fmla="*/ 2147483647 w 3112"/>
              <a:gd name="T47" fmla="*/ 0 h 584"/>
              <a:gd name="T48" fmla="*/ 17694720 60000 65536"/>
              <a:gd name="T49" fmla="*/ 0 60000 65536"/>
              <a:gd name="T50" fmla="*/ 5898240 60000 65536"/>
              <a:gd name="T51" fmla="*/ 1179648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112"/>
              <a:gd name="T73" fmla="*/ 0 h 584"/>
              <a:gd name="T74" fmla="*/ 3112 w 3112"/>
              <a:gd name="T75" fmla="*/ 584 h 58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9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0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0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2147483647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0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2147483647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0 w 8196"/>
              <a:gd name="T71" fmla="*/ 2147483647 h 1192"/>
              <a:gd name="T72" fmla="*/ 2147483647 w 8196"/>
              <a:gd name="T73" fmla="*/ 2147483647 h 1192"/>
              <a:gd name="T74" fmla="*/ 2147483647 w 8196"/>
              <a:gd name="T75" fmla="*/ 2147483647 h 1192"/>
              <a:gd name="T76" fmla="*/ 2147483647 w 8196"/>
              <a:gd name="T77" fmla="*/ 2147483647 h 1192"/>
              <a:gd name="T78" fmla="*/ 2147483647 w 8196"/>
              <a:gd name="T79" fmla="*/ 2147483647 h 1192"/>
              <a:gd name="T80" fmla="*/ 17694720 60000 65536"/>
              <a:gd name="T81" fmla="*/ 0 60000 65536"/>
              <a:gd name="T82" fmla="*/ 5898240 60000 65536"/>
              <a:gd name="T83" fmla="*/ 1179648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8196"/>
              <a:gd name="T121" fmla="*/ 0 h 1192"/>
              <a:gd name="T122" fmla="*/ 8196 w 8196"/>
              <a:gd name="T123" fmla="*/ 1192 h 1192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>
          <a:xfrm>
            <a:off x="690033" y="2463558"/>
            <a:ext cx="7772400" cy="1524003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Text Placeholder 2"/>
          <p:cNvSpPr txBox="1">
            <a:spLocks noGrp="1"/>
          </p:cNvSpPr>
          <p:nvPr>
            <p:ph type="body" idx="1"/>
          </p:nvPr>
        </p:nvSpPr>
        <p:spPr>
          <a:xfrm>
            <a:off x="1367366" y="1437445"/>
            <a:ext cx="6417734" cy="939802"/>
          </a:xfrm>
        </p:spPr>
        <p:txBody>
          <a:bodyPr anchor="b" anchorCtr="1"/>
          <a:lstStyle>
            <a:lvl1pPr marL="0" indent="0" algn="ctr">
              <a:spcBef>
                <a:spcPts val="500"/>
              </a:spcBef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24/06/2016</a:t>
            </a:r>
          </a:p>
        </p:txBody>
      </p:sp>
      <p:sp>
        <p:nvSpPr>
          <p:cNvPr id="13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Dabrazzi Chiara - Canini Annamaria I.C. Borgo San Giacomo a.s. 2015-2016</a:t>
            </a:r>
          </a:p>
        </p:txBody>
      </p:sp>
      <p:sp>
        <p:nvSpPr>
          <p:cNvPr id="14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DCBE7-174B-4716-9F37-9FE76B974F8D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38969542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6" name="Content Placeholder 8"/>
          <p:cNvSpPr txBox="1">
            <a:spLocks noGrp="1"/>
          </p:cNvSpPr>
          <p:nvPr>
            <p:ph idx="1"/>
          </p:nvPr>
        </p:nvSpPr>
        <p:spPr>
          <a:xfrm>
            <a:off x="676656" y="2679191"/>
            <a:ext cx="3822191" cy="34472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Content Placeholder 10"/>
          <p:cNvSpPr txBox="1">
            <a:spLocks noGrp="1"/>
          </p:cNvSpPr>
          <p:nvPr>
            <p:ph idx="2"/>
          </p:nvPr>
        </p:nvSpPr>
        <p:spPr>
          <a:xfrm>
            <a:off x="4645152" y="2679191"/>
            <a:ext cx="3822191" cy="34472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24/06/2016</a:t>
            </a:r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Dabrazzi Chiara - Canini Annamaria I.C. Borgo San Giacomo a.s. 2015-2016</a:t>
            </a:r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34BFD-0BF8-448A-9541-A2856125F881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864243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6656" y="2678113"/>
            <a:ext cx="3822191" cy="639759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77332" y="3429000"/>
            <a:ext cx="3820052" cy="2697159"/>
          </a:xfrm>
        </p:spPr>
        <p:txBody>
          <a:bodyPr/>
          <a:lstStyle>
            <a:lvl1pPr>
              <a:spcBef>
                <a:spcPts val="500"/>
              </a:spcBef>
              <a:defRPr sz="2000"/>
            </a:lvl1pPr>
            <a:lvl2pPr>
              <a:spcBef>
                <a:spcPts val="400"/>
              </a:spcBef>
              <a:defRPr sz="1800"/>
            </a:lvl2pPr>
            <a:lvl3pPr>
              <a:spcBef>
                <a:spcPts val="400"/>
              </a:spcBef>
              <a:defRPr sz="1600"/>
            </a:lvl3pPr>
            <a:lvl4pPr>
              <a:spcBef>
                <a:spcPts val="300"/>
              </a:spcBef>
              <a:defRPr sz="1400"/>
            </a:lvl4pPr>
            <a:lvl5pPr>
              <a:spcBef>
                <a:spcPts val="300"/>
              </a:spcBef>
              <a:defRPr sz="14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8196" y="2678113"/>
            <a:ext cx="3822191" cy="639759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3429000"/>
            <a:ext cx="3822191" cy="2697159"/>
          </a:xfrm>
        </p:spPr>
        <p:txBody>
          <a:bodyPr/>
          <a:lstStyle>
            <a:lvl1pPr>
              <a:spcBef>
                <a:spcPts val="500"/>
              </a:spcBef>
              <a:defRPr sz="2000"/>
            </a:lvl1pPr>
            <a:lvl2pPr>
              <a:spcBef>
                <a:spcPts val="400"/>
              </a:spcBef>
              <a:defRPr sz="1800"/>
            </a:lvl2pPr>
            <a:lvl3pPr>
              <a:spcBef>
                <a:spcPts val="400"/>
              </a:spcBef>
              <a:defRPr sz="1600"/>
            </a:lvl3pPr>
            <a:lvl4pPr>
              <a:spcBef>
                <a:spcPts val="300"/>
              </a:spcBef>
              <a:defRPr sz="1400"/>
            </a:lvl4pPr>
            <a:lvl5pPr>
              <a:spcBef>
                <a:spcPts val="300"/>
              </a:spcBef>
              <a:defRPr sz="14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24/06/2016</a:t>
            </a:r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Dabrazzi Chiara - Canini Annamaria I.C. Borgo San Giacomo a.s. 2015-2016</a:t>
            </a:r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99810-D4CE-40BC-A362-ACB8281898FE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323296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24/06/2016</a:t>
            </a:r>
          </a:p>
        </p:txBody>
      </p:sp>
      <p:sp>
        <p:nvSpPr>
          <p:cNvPr id="4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Dabrazzi Chiara - Canini Annamaria I.C. Borgo San Giacomo a.s. 2015-2016</a:t>
            </a:r>
          </a:p>
        </p:txBody>
      </p:sp>
      <p:sp>
        <p:nvSpPr>
          <p:cNvPr id="5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F96AE-D366-4B3D-B69E-645DCFD72808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970667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>
            <a:spLocks/>
          </p:cNvSpPr>
          <p:nvPr/>
        </p:nvSpPr>
        <p:spPr bwMode="auto">
          <a:xfrm>
            <a:off x="228600" y="228600"/>
            <a:ext cx="8696325" cy="1427163"/>
          </a:xfrm>
          <a:custGeom>
            <a:avLst/>
            <a:gdLst>
              <a:gd name="T0" fmla="*/ 4348354 w 8695944"/>
              <a:gd name="T1" fmla="*/ 0 h 1426464"/>
              <a:gd name="T2" fmla="*/ 8696706 w 8695944"/>
              <a:gd name="T3" fmla="*/ 713932 h 1426464"/>
              <a:gd name="T4" fmla="*/ 4348354 w 8695944"/>
              <a:gd name="T5" fmla="*/ 1427862 h 1426464"/>
              <a:gd name="T6" fmla="*/ 0 w 8695944"/>
              <a:gd name="T7" fmla="*/ 713932 h 1426464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9808 w 8695944"/>
              <a:gd name="T13" fmla="*/ 29808 h 1426464"/>
              <a:gd name="T14" fmla="*/ 8666136 w 8695944"/>
              <a:gd name="T15" fmla="*/ 1396656 h 1426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95944" h="1426464">
                <a:moveTo>
                  <a:pt x="101768" y="0"/>
                </a:moveTo>
                <a:lnTo>
                  <a:pt x="101767" y="0"/>
                </a:lnTo>
                <a:cubicBezTo>
                  <a:pt x="45563" y="0"/>
                  <a:pt x="0" y="45563"/>
                  <a:pt x="0" y="101767"/>
                </a:cubicBezTo>
                <a:lnTo>
                  <a:pt x="0" y="1324696"/>
                </a:lnTo>
                <a:cubicBezTo>
                  <a:pt x="0" y="1380900"/>
                  <a:pt x="45563" y="1426463"/>
                  <a:pt x="101767" y="1426464"/>
                </a:cubicBezTo>
                <a:lnTo>
                  <a:pt x="8594176" y="1426464"/>
                </a:lnTo>
                <a:cubicBezTo>
                  <a:pt x="8650380" y="1426463"/>
                  <a:pt x="8695944" y="1380900"/>
                  <a:pt x="8695944" y="1324696"/>
                </a:cubicBezTo>
                <a:lnTo>
                  <a:pt x="8695944" y="101768"/>
                </a:lnTo>
                <a:cubicBezTo>
                  <a:pt x="8695944" y="45563"/>
                  <a:pt x="8650380" y="0"/>
                  <a:pt x="8594176" y="0"/>
                </a:cubicBezTo>
                <a:lnTo>
                  <a:pt x="101768" y="0"/>
                </a:lnTo>
                <a:close/>
              </a:path>
            </a:pathLst>
          </a:cu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endParaRPr lang="it-IT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11138" y="714375"/>
            <a:ext cx="8723312" cy="1330325"/>
            <a:chOff x="211665" y="714192"/>
            <a:chExt cx="8723376" cy="1329875"/>
          </a:xfrm>
        </p:grpSpPr>
        <p:sp>
          <p:nvSpPr>
            <p:cNvPr id="4" name="Freeform 14"/>
            <p:cNvSpPr>
              <a:spLocks/>
            </p:cNvSpPr>
            <p:nvPr/>
          </p:nvSpPr>
          <p:spPr bwMode="auto">
            <a:xfrm>
              <a:off x="6047439" y="859225"/>
              <a:ext cx="2876428" cy="714027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2147483647 h 640"/>
                <a:gd name="T4" fmla="*/ 2147483647 w 2706"/>
                <a:gd name="T5" fmla="*/ 2147483647 h 640"/>
                <a:gd name="T6" fmla="*/ 0 w 2706"/>
                <a:gd name="T7" fmla="*/ 2147483647 h 640"/>
                <a:gd name="T8" fmla="*/ 2147483647 w 2706"/>
                <a:gd name="T9" fmla="*/ 0 h 640"/>
                <a:gd name="T10" fmla="*/ 2147483647 w 2706"/>
                <a:gd name="T11" fmla="*/ 0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2147483647 w 2706"/>
                <a:gd name="T37" fmla="*/ 2147483647 h 640"/>
                <a:gd name="T38" fmla="*/ 2147483647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0 w 2706"/>
                <a:gd name="T45" fmla="*/ 2147483647 h 640"/>
                <a:gd name="T46" fmla="*/ 0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2147483647 h 640"/>
                <a:gd name="T108" fmla="*/ 2147483647 w 2706"/>
                <a:gd name="T109" fmla="*/ 2147483647 h 640"/>
                <a:gd name="T110" fmla="*/ 2147483647 w 2706"/>
                <a:gd name="T111" fmla="*/ 2147483647 h 640"/>
                <a:gd name="T112" fmla="*/ 2147483647 w 2706"/>
                <a:gd name="T113" fmla="*/ 2147483647 h 640"/>
                <a:gd name="T114" fmla="*/ 2147483647 w 2706"/>
                <a:gd name="T115" fmla="*/ 0 h 640"/>
                <a:gd name="T116" fmla="*/ 2147483647 w 2706"/>
                <a:gd name="T117" fmla="*/ 0 h 640"/>
                <a:gd name="T118" fmla="*/ 2147483647 w 2706"/>
                <a:gd name="T119" fmla="*/ 0 h 640"/>
                <a:gd name="T120" fmla="*/ 2147483647 w 2706"/>
                <a:gd name="T121" fmla="*/ 0 h 640"/>
                <a:gd name="T122" fmla="*/ 17694720 60000 65536"/>
                <a:gd name="T123" fmla="*/ 0 60000 65536"/>
                <a:gd name="T124" fmla="*/ 5898240 60000 65536"/>
                <a:gd name="T125" fmla="*/ 1179648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706"/>
                <a:gd name="T184" fmla="*/ 0 h 640"/>
                <a:gd name="T185" fmla="*/ 2706 w 2706"/>
                <a:gd name="T186" fmla="*/ 640 h 64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auto">
            <a:xfrm>
              <a:off x="2619317" y="730925"/>
              <a:ext cx="5544519" cy="850135"/>
            </a:xfrm>
            <a:custGeom>
              <a:avLst/>
              <a:gdLst>
                <a:gd name="T0" fmla="*/ 2147483647 w 5216"/>
                <a:gd name="T1" fmla="*/ 0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0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2147483647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2147483647 w 5216"/>
                <a:gd name="T33" fmla="*/ 2147483647 h 762"/>
                <a:gd name="T34" fmla="*/ 2147483647 w 5216"/>
                <a:gd name="T35" fmla="*/ 0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0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2147483647 w 5216"/>
                <a:gd name="T73" fmla="*/ 2147483647 h 762"/>
                <a:gd name="T74" fmla="*/ 2147483647 w 5216"/>
                <a:gd name="T75" fmla="*/ 2147483647 h 762"/>
                <a:gd name="T76" fmla="*/ 2147483647 w 5216"/>
                <a:gd name="T77" fmla="*/ 2147483647 h 762"/>
                <a:gd name="T78" fmla="*/ 2147483647 w 5216"/>
                <a:gd name="T79" fmla="*/ 2147483647 h 76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216"/>
                <a:gd name="T121" fmla="*/ 0 h 762"/>
                <a:gd name="T122" fmla="*/ 5216 w 5216"/>
                <a:gd name="T123" fmla="*/ 762 h 76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auto">
            <a:xfrm>
              <a:off x="2828723" y="743196"/>
              <a:ext cx="5467983" cy="774268"/>
            </a:xfrm>
            <a:custGeom>
              <a:avLst/>
              <a:gdLst>
                <a:gd name="T0" fmla="*/ 2147483647 w 5144"/>
                <a:gd name="T1" fmla="*/ 0 h 694"/>
                <a:gd name="T2" fmla="*/ 2147483647 w 5144"/>
                <a:gd name="T3" fmla="*/ 2147483647 h 694"/>
                <a:gd name="T4" fmla="*/ 2147483647 w 5144"/>
                <a:gd name="T5" fmla="*/ 2147483647 h 694"/>
                <a:gd name="T6" fmla="*/ 0 w 5144"/>
                <a:gd name="T7" fmla="*/ 2147483647 h 694"/>
                <a:gd name="T8" fmla="*/ 0 w 5144"/>
                <a:gd name="T9" fmla="*/ 2147483647 h 694"/>
                <a:gd name="T10" fmla="*/ 0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2147483647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0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2147483647 w 5144"/>
                <a:gd name="T63" fmla="*/ 2147483647 h 694"/>
                <a:gd name="T64" fmla="*/ 2147483647 w 5144"/>
                <a:gd name="T65" fmla="*/ 2147483647 h 694"/>
                <a:gd name="T66" fmla="*/ 2147483647 w 5144"/>
                <a:gd name="T67" fmla="*/ 2147483647 h 694"/>
                <a:gd name="T68" fmla="*/ 2147483647 w 5144"/>
                <a:gd name="T69" fmla="*/ 2147483647 h 694"/>
                <a:gd name="T70" fmla="*/ 17694720 60000 65536"/>
                <a:gd name="T71" fmla="*/ 0 60000 65536"/>
                <a:gd name="T72" fmla="*/ 5898240 60000 65536"/>
                <a:gd name="T73" fmla="*/ 1179648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144"/>
                <a:gd name="T106" fmla="*/ 0 h 694"/>
                <a:gd name="T107" fmla="*/ 5144 w 5144"/>
                <a:gd name="T108" fmla="*/ 694 h 69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auto">
            <a:xfrm>
              <a:off x="5609487" y="729810"/>
              <a:ext cx="3307997" cy="651546"/>
            </a:xfrm>
            <a:custGeom>
              <a:avLst/>
              <a:gdLst>
                <a:gd name="T0" fmla="*/ 2147483647 w 3112"/>
                <a:gd name="T1" fmla="*/ 0 h 584"/>
                <a:gd name="T2" fmla="*/ 2147483647 w 3112"/>
                <a:gd name="T3" fmla="*/ 2147483647 h 584"/>
                <a:gd name="T4" fmla="*/ 2147483647 w 3112"/>
                <a:gd name="T5" fmla="*/ 2147483647 h 584"/>
                <a:gd name="T6" fmla="*/ 0 w 3112"/>
                <a:gd name="T7" fmla="*/ 2147483647 h 584"/>
                <a:gd name="T8" fmla="*/ 0 w 3112"/>
                <a:gd name="T9" fmla="*/ 2147483647 h 584"/>
                <a:gd name="T10" fmla="*/ 0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2147483647 h 584"/>
                <a:gd name="T40" fmla="*/ 2147483647 w 3112"/>
                <a:gd name="T41" fmla="*/ 2147483647 h 584"/>
                <a:gd name="T42" fmla="*/ 2147483647 w 3112"/>
                <a:gd name="T43" fmla="*/ 2147483647 h 584"/>
                <a:gd name="T44" fmla="*/ 2147483647 w 3112"/>
                <a:gd name="T45" fmla="*/ 2147483647 h 584"/>
                <a:gd name="T46" fmla="*/ 2147483647 w 3112"/>
                <a:gd name="T47" fmla="*/ 0 h 584"/>
                <a:gd name="T48" fmla="*/ 17694720 60000 65536"/>
                <a:gd name="T49" fmla="*/ 0 60000 65536"/>
                <a:gd name="T50" fmla="*/ 5898240 60000 65536"/>
                <a:gd name="T51" fmla="*/ 1179648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12"/>
                <a:gd name="T73" fmla="*/ 0 h 584"/>
                <a:gd name="T74" fmla="*/ 3112 w 3112"/>
                <a:gd name="T75" fmla="*/ 584 h 58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211665" y="714192"/>
              <a:ext cx="8723376" cy="1329875"/>
            </a:xfrm>
            <a:custGeom>
              <a:avLst/>
              <a:gdLst>
                <a:gd name="T0" fmla="*/ 2147483647 w 8196"/>
                <a:gd name="T1" fmla="*/ 0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0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2147483647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0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2147483647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0 w 8196"/>
                <a:gd name="T71" fmla="*/ 2147483647 h 1192"/>
                <a:gd name="T72" fmla="*/ 2147483647 w 8196"/>
                <a:gd name="T73" fmla="*/ 2147483647 h 1192"/>
                <a:gd name="T74" fmla="*/ 2147483647 w 8196"/>
                <a:gd name="T75" fmla="*/ 2147483647 h 1192"/>
                <a:gd name="T76" fmla="*/ 2147483647 w 8196"/>
                <a:gd name="T77" fmla="*/ 2147483647 h 1192"/>
                <a:gd name="T78" fmla="*/ 2147483647 w 8196"/>
                <a:gd name="T79" fmla="*/ 2147483647 h 119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196"/>
                <a:gd name="T121" fmla="*/ 0 h 1192"/>
                <a:gd name="T122" fmla="*/ 8196 w 8196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9" name="Date Placeholder 1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24/06/2016</a:t>
            </a:r>
          </a:p>
        </p:txBody>
      </p:sp>
      <p:sp>
        <p:nvSpPr>
          <p:cNvPr id="10" name="Footer Placeholder 2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Dabrazzi Chiara - Canini Annamaria I.C. Borgo San Giacomo a.s. 2015-2016</a:t>
            </a:r>
          </a:p>
        </p:txBody>
      </p:sp>
      <p:sp>
        <p:nvSpPr>
          <p:cNvPr id="11" name="Slide Number Placeholder 3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E1EAD-620B-4A15-889B-34273E92043E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503974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>
            <a:spLocks/>
          </p:cNvSpPr>
          <p:nvPr/>
        </p:nvSpPr>
        <p:spPr bwMode="auto">
          <a:xfrm>
            <a:off x="228600" y="228600"/>
            <a:ext cx="8696325" cy="1427163"/>
          </a:xfrm>
          <a:custGeom>
            <a:avLst/>
            <a:gdLst>
              <a:gd name="T0" fmla="*/ 4348354 w 8695944"/>
              <a:gd name="T1" fmla="*/ 0 h 1426464"/>
              <a:gd name="T2" fmla="*/ 8696706 w 8695944"/>
              <a:gd name="T3" fmla="*/ 713932 h 1426464"/>
              <a:gd name="T4" fmla="*/ 4348354 w 8695944"/>
              <a:gd name="T5" fmla="*/ 1427862 h 1426464"/>
              <a:gd name="T6" fmla="*/ 0 w 8695944"/>
              <a:gd name="T7" fmla="*/ 713932 h 1426464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9808 w 8695944"/>
              <a:gd name="T13" fmla="*/ 29808 h 1426464"/>
              <a:gd name="T14" fmla="*/ 8666136 w 8695944"/>
              <a:gd name="T15" fmla="*/ 1396656 h 1426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95944" h="1426464">
                <a:moveTo>
                  <a:pt x="101768" y="0"/>
                </a:moveTo>
                <a:lnTo>
                  <a:pt x="101767" y="0"/>
                </a:lnTo>
                <a:cubicBezTo>
                  <a:pt x="45563" y="0"/>
                  <a:pt x="0" y="45563"/>
                  <a:pt x="0" y="101767"/>
                </a:cubicBezTo>
                <a:lnTo>
                  <a:pt x="0" y="1324696"/>
                </a:lnTo>
                <a:cubicBezTo>
                  <a:pt x="0" y="1380900"/>
                  <a:pt x="45563" y="1426463"/>
                  <a:pt x="101767" y="1426464"/>
                </a:cubicBezTo>
                <a:lnTo>
                  <a:pt x="8594176" y="1426464"/>
                </a:lnTo>
                <a:cubicBezTo>
                  <a:pt x="8650380" y="1426463"/>
                  <a:pt x="8695944" y="1380900"/>
                  <a:pt x="8695944" y="1324696"/>
                </a:cubicBezTo>
                <a:lnTo>
                  <a:pt x="8695944" y="101768"/>
                </a:lnTo>
                <a:cubicBezTo>
                  <a:pt x="8695944" y="45563"/>
                  <a:pt x="8650380" y="0"/>
                  <a:pt x="8594176" y="0"/>
                </a:cubicBezTo>
                <a:lnTo>
                  <a:pt x="101768" y="0"/>
                </a:lnTo>
                <a:close/>
              </a:path>
            </a:pathLst>
          </a:cu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endParaRPr lang="it-IT"/>
          </a:p>
        </p:txBody>
      </p: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211138" y="714375"/>
            <a:ext cx="8723312" cy="1331913"/>
            <a:chOff x="211665" y="714192"/>
            <a:chExt cx="8723376" cy="1331576"/>
          </a:xfrm>
        </p:grpSpPr>
        <p:sp>
          <p:nvSpPr>
            <p:cNvPr id="8" name="Freeform 14"/>
            <p:cNvSpPr>
              <a:spLocks/>
            </p:cNvSpPr>
            <p:nvPr/>
          </p:nvSpPr>
          <p:spPr bwMode="auto">
            <a:xfrm>
              <a:off x="6054919" y="859417"/>
              <a:ext cx="2880122" cy="714941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2147483647 h 640"/>
                <a:gd name="T4" fmla="*/ 2147483647 w 2706"/>
                <a:gd name="T5" fmla="*/ 2147483647 h 640"/>
                <a:gd name="T6" fmla="*/ 0 w 2706"/>
                <a:gd name="T7" fmla="*/ 2147483647 h 640"/>
                <a:gd name="T8" fmla="*/ 2147483647 w 2706"/>
                <a:gd name="T9" fmla="*/ 0 h 640"/>
                <a:gd name="T10" fmla="*/ 2147483647 w 2706"/>
                <a:gd name="T11" fmla="*/ 0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2147483647 w 2706"/>
                <a:gd name="T37" fmla="*/ 2147483647 h 640"/>
                <a:gd name="T38" fmla="*/ 2147483647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0 w 2706"/>
                <a:gd name="T45" fmla="*/ 2147483647 h 640"/>
                <a:gd name="T46" fmla="*/ 0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2147483647 h 640"/>
                <a:gd name="T108" fmla="*/ 2147483647 w 2706"/>
                <a:gd name="T109" fmla="*/ 2147483647 h 640"/>
                <a:gd name="T110" fmla="*/ 2147483647 w 2706"/>
                <a:gd name="T111" fmla="*/ 2147483647 h 640"/>
                <a:gd name="T112" fmla="*/ 2147483647 w 2706"/>
                <a:gd name="T113" fmla="*/ 2147483647 h 640"/>
                <a:gd name="T114" fmla="*/ 2147483647 w 2706"/>
                <a:gd name="T115" fmla="*/ 0 h 640"/>
                <a:gd name="T116" fmla="*/ 2147483647 w 2706"/>
                <a:gd name="T117" fmla="*/ 0 h 640"/>
                <a:gd name="T118" fmla="*/ 2147483647 w 2706"/>
                <a:gd name="T119" fmla="*/ 0 h 640"/>
                <a:gd name="T120" fmla="*/ 2147483647 w 2706"/>
                <a:gd name="T121" fmla="*/ 0 h 640"/>
                <a:gd name="T122" fmla="*/ 17694720 60000 65536"/>
                <a:gd name="T123" fmla="*/ 0 60000 65536"/>
                <a:gd name="T124" fmla="*/ 5898240 60000 65536"/>
                <a:gd name="T125" fmla="*/ 1179648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706"/>
                <a:gd name="T184" fmla="*/ 0 h 640"/>
                <a:gd name="T185" fmla="*/ 2706 w 2706"/>
                <a:gd name="T186" fmla="*/ 640 h 64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" name="Freeform 18"/>
            <p:cNvSpPr>
              <a:spLocks/>
            </p:cNvSpPr>
            <p:nvPr/>
          </p:nvSpPr>
          <p:spPr bwMode="auto">
            <a:xfrm>
              <a:off x="2622407" y="730943"/>
              <a:ext cx="5551624" cy="851224"/>
            </a:xfrm>
            <a:custGeom>
              <a:avLst/>
              <a:gdLst>
                <a:gd name="T0" fmla="*/ 2147483647 w 5216"/>
                <a:gd name="T1" fmla="*/ 0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0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2147483647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2147483647 w 5216"/>
                <a:gd name="T33" fmla="*/ 2147483647 h 762"/>
                <a:gd name="T34" fmla="*/ 2147483647 w 5216"/>
                <a:gd name="T35" fmla="*/ 0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0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2147483647 w 5216"/>
                <a:gd name="T73" fmla="*/ 2147483647 h 762"/>
                <a:gd name="T74" fmla="*/ 2147483647 w 5216"/>
                <a:gd name="T75" fmla="*/ 2147483647 h 762"/>
                <a:gd name="T76" fmla="*/ 2147483647 w 5216"/>
                <a:gd name="T77" fmla="*/ 2147483647 h 762"/>
                <a:gd name="T78" fmla="*/ 2147483647 w 5216"/>
                <a:gd name="T79" fmla="*/ 2147483647 h 76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216"/>
                <a:gd name="T121" fmla="*/ 0 h 762"/>
                <a:gd name="T122" fmla="*/ 5216 w 5216"/>
                <a:gd name="T123" fmla="*/ 762 h 76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" name="Freeform 22"/>
            <p:cNvSpPr>
              <a:spLocks/>
            </p:cNvSpPr>
            <p:nvPr/>
          </p:nvSpPr>
          <p:spPr bwMode="auto">
            <a:xfrm>
              <a:off x="2832079" y="743233"/>
              <a:ext cx="5474997" cy="775264"/>
            </a:xfrm>
            <a:custGeom>
              <a:avLst/>
              <a:gdLst>
                <a:gd name="T0" fmla="*/ 2147483647 w 5144"/>
                <a:gd name="T1" fmla="*/ 0 h 694"/>
                <a:gd name="T2" fmla="*/ 2147483647 w 5144"/>
                <a:gd name="T3" fmla="*/ 2147483647 h 694"/>
                <a:gd name="T4" fmla="*/ 2147483647 w 5144"/>
                <a:gd name="T5" fmla="*/ 2147483647 h 694"/>
                <a:gd name="T6" fmla="*/ 0 w 5144"/>
                <a:gd name="T7" fmla="*/ 2147483647 h 694"/>
                <a:gd name="T8" fmla="*/ 0 w 5144"/>
                <a:gd name="T9" fmla="*/ 2147483647 h 694"/>
                <a:gd name="T10" fmla="*/ 0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2147483647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0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2147483647 w 5144"/>
                <a:gd name="T63" fmla="*/ 2147483647 h 694"/>
                <a:gd name="T64" fmla="*/ 2147483647 w 5144"/>
                <a:gd name="T65" fmla="*/ 2147483647 h 694"/>
                <a:gd name="T66" fmla="*/ 2147483647 w 5144"/>
                <a:gd name="T67" fmla="*/ 2147483647 h 694"/>
                <a:gd name="T68" fmla="*/ 2147483647 w 5144"/>
                <a:gd name="T69" fmla="*/ 2147483647 h 694"/>
                <a:gd name="T70" fmla="*/ 17694720 60000 65536"/>
                <a:gd name="T71" fmla="*/ 0 60000 65536"/>
                <a:gd name="T72" fmla="*/ 5898240 60000 65536"/>
                <a:gd name="T73" fmla="*/ 1179648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144"/>
                <a:gd name="T106" fmla="*/ 0 h 694"/>
                <a:gd name="T107" fmla="*/ 5144 w 5144"/>
                <a:gd name="T108" fmla="*/ 694 h 69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" name="Freeform 26"/>
            <p:cNvSpPr>
              <a:spLocks/>
            </p:cNvSpPr>
            <p:nvPr/>
          </p:nvSpPr>
          <p:spPr bwMode="auto">
            <a:xfrm>
              <a:off x="5616409" y="729828"/>
              <a:ext cx="3312240" cy="652387"/>
            </a:xfrm>
            <a:custGeom>
              <a:avLst/>
              <a:gdLst>
                <a:gd name="T0" fmla="*/ 2147483647 w 3112"/>
                <a:gd name="T1" fmla="*/ 0 h 584"/>
                <a:gd name="T2" fmla="*/ 2147483647 w 3112"/>
                <a:gd name="T3" fmla="*/ 2147483647 h 584"/>
                <a:gd name="T4" fmla="*/ 2147483647 w 3112"/>
                <a:gd name="T5" fmla="*/ 2147483647 h 584"/>
                <a:gd name="T6" fmla="*/ 0 w 3112"/>
                <a:gd name="T7" fmla="*/ 2147483647 h 584"/>
                <a:gd name="T8" fmla="*/ 0 w 3112"/>
                <a:gd name="T9" fmla="*/ 2147483647 h 584"/>
                <a:gd name="T10" fmla="*/ 0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2147483647 h 584"/>
                <a:gd name="T40" fmla="*/ 2147483647 w 3112"/>
                <a:gd name="T41" fmla="*/ 2147483647 h 584"/>
                <a:gd name="T42" fmla="*/ 2147483647 w 3112"/>
                <a:gd name="T43" fmla="*/ 2147483647 h 584"/>
                <a:gd name="T44" fmla="*/ 2147483647 w 3112"/>
                <a:gd name="T45" fmla="*/ 2147483647 h 584"/>
                <a:gd name="T46" fmla="*/ 2147483647 w 3112"/>
                <a:gd name="T47" fmla="*/ 0 h 584"/>
                <a:gd name="T48" fmla="*/ 17694720 60000 65536"/>
                <a:gd name="T49" fmla="*/ 0 60000 65536"/>
                <a:gd name="T50" fmla="*/ 5898240 60000 65536"/>
                <a:gd name="T51" fmla="*/ 1179648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12"/>
                <a:gd name="T73" fmla="*/ 0 h 584"/>
                <a:gd name="T74" fmla="*/ 3112 w 3112"/>
                <a:gd name="T75" fmla="*/ 584 h 58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" name="Freeform 28"/>
            <p:cNvSpPr>
              <a:spLocks/>
            </p:cNvSpPr>
            <p:nvPr/>
          </p:nvSpPr>
          <p:spPr bwMode="auto">
            <a:xfrm>
              <a:off x="211665" y="714192"/>
              <a:ext cx="8723376" cy="1331576"/>
            </a:xfrm>
            <a:custGeom>
              <a:avLst/>
              <a:gdLst>
                <a:gd name="T0" fmla="*/ 2147483647 w 8196"/>
                <a:gd name="T1" fmla="*/ 0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0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2147483647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0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2147483647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0 w 8196"/>
                <a:gd name="T71" fmla="*/ 2147483647 h 1192"/>
                <a:gd name="T72" fmla="*/ 2147483647 w 8196"/>
                <a:gd name="T73" fmla="*/ 2147483647 h 1192"/>
                <a:gd name="T74" fmla="*/ 2147483647 w 8196"/>
                <a:gd name="T75" fmla="*/ 2147483647 h 1192"/>
                <a:gd name="T76" fmla="*/ 2147483647 w 8196"/>
                <a:gd name="T77" fmla="*/ 2147483647 h 1192"/>
                <a:gd name="T78" fmla="*/ 2147483647 w 8196"/>
                <a:gd name="T79" fmla="*/ 2147483647 h 119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196"/>
                <a:gd name="T121" fmla="*/ 0 h 1192"/>
                <a:gd name="T122" fmla="*/ 8196 w 8196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6" name="Text Placeholder 3"/>
          <p:cNvSpPr txBox="1">
            <a:spLocks noGrp="1"/>
          </p:cNvSpPr>
          <p:nvPr>
            <p:ph type="body" idx="2"/>
          </p:nvPr>
        </p:nvSpPr>
        <p:spPr>
          <a:xfrm>
            <a:off x="914400" y="3581403"/>
            <a:ext cx="3352803" cy="190499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3" name="Title 21"/>
          <p:cNvSpPr txBox="1">
            <a:spLocks noGrp="1"/>
          </p:cNvSpPr>
          <p:nvPr>
            <p:ph type="title"/>
          </p:nvPr>
        </p:nvSpPr>
        <p:spPr>
          <a:xfrm>
            <a:off x="914400" y="2286000"/>
            <a:ext cx="3352803" cy="1252728"/>
          </a:xfrm>
        </p:spPr>
        <p:txBody>
          <a:bodyPr anchor="b" anchorCtr="0"/>
          <a:lstStyle>
            <a:lvl1pPr algn="l">
              <a:defRPr sz="3200">
                <a:solidFill>
                  <a:srgbClr val="073E87"/>
                </a:solidFill>
              </a:defRPr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4" name="Content Placeholder 2"/>
          <p:cNvSpPr txBox="1">
            <a:spLocks noGrp="1"/>
          </p:cNvSpPr>
          <p:nvPr>
            <p:ph idx="1"/>
          </p:nvPr>
        </p:nvSpPr>
        <p:spPr>
          <a:xfrm>
            <a:off x="4651964" y="1828800"/>
            <a:ext cx="3904076" cy="3810003"/>
          </a:xfrm>
        </p:spPr>
        <p:txBody>
          <a:bodyPr anchor="ctr"/>
          <a:lstStyle>
            <a:lvl1pPr>
              <a:spcBef>
                <a:spcPts val="500"/>
              </a:spcBef>
              <a:buClr>
                <a:srgbClr val="FFFFFF"/>
              </a:buClr>
              <a:defRPr sz="2200"/>
            </a:lvl1pPr>
            <a:lvl2pPr>
              <a:buClr>
                <a:srgbClr val="FFFFFF"/>
              </a:buClr>
              <a:defRPr sz="2000"/>
            </a:lvl2pPr>
            <a:lvl3pPr>
              <a:spcBef>
                <a:spcPts val="400"/>
              </a:spcBef>
              <a:buClr>
                <a:srgbClr val="FFFFFF"/>
              </a:buClr>
              <a:defRPr sz="1800"/>
            </a:lvl3pPr>
            <a:lvl4pPr>
              <a:buClr>
                <a:srgbClr val="FFFFFF"/>
              </a:buClr>
              <a:defRPr sz="1600"/>
            </a:lvl4pPr>
            <a:lvl5pPr>
              <a:buClr>
                <a:srgbClr val="FFFFFF"/>
              </a:buCl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5" name="Date Placeholder 4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24/06/2016</a:t>
            </a:r>
          </a:p>
        </p:txBody>
      </p:sp>
      <p:sp>
        <p:nvSpPr>
          <p:cNvPr id="16" name="Footer Placeholder 5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Dabrazzi Chiara - Canini Annamaria I.C. Borgo San Giacomo a.s. 2015-2016</a:t>
            </a:r>
          </a:p>
        </p:txBody>
      </p:sp>
      <p:sp>
        <p:nvSpPr>
          <p:cNvPr id="17" name="Slide Number Placeholder 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75D99-3289-457A-AFF6-AADF92AD7402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401198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>
            <a:spLocks/>
          </p:cNvSpPr>
          <p:nvPr/>
        </p:nvSpPr>
        <p:spPr bwMode="auto">
          <a:xfrm>
            <a:off x="228600" y="228600"/>
            <a:ext cx="8696325" cy="6035675"/>
          </a:xfrm>
          <a:custGeom>
            <a:avLst/>
            <a:gdLst>
              <a:gd name="T0" fmla="*/ 4348354 w 8695944"/>
              <a:gd name="T1" fmla="*/ 0 h 6035040"/>
              <a:gd name="T2" fmla="*/ 8696706 w 8695944"/>
              <a:gd name="T3" fmla="*/ 3018156 h 6035040"/>
              <a:gd name="T4" fmla="*/ 4348354 w 8695944"/>
              <a:gd name="T5" fmla="*/ 6036310 h 6035040"/>
              <a:gd name="T6" fmla="*/ 0 w 8695944"/>
              <a:gd name="T7" fmla="*/ 3018156 h 603504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2505 w 8695944"/>
              <a:gd name="T13" fmla="*/ 22505 h 6035040"/>
              <a:gd name="T14" fmla="*/ 8673439 w 8695944"/>
              <a:gd name="T15" fmla="*/ 6012535 h 60350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95944" h="6035040">
                <a:moveTo>
                  <a:pt x="76835" y="0"/>
                </a:moveTo>
                <a:lnTo>
                  <a:pt x="76834" y="0"/>
                </a:lnTo>
                <a:cubicBezTo>
                  <a:pt x="34400" y="0"/>
                  <a:pt x="0" y="34400"/>
                  <a:pt x="0" y="76834"/>
                </a:cubicBezTo>
                <a:lnTo>
                  <a:pt x="0" y="5958205"/>
                </a:lnTo>
                <a:cubicBezTo>
                  <a:pt x="0" y="6000639"/>
                  <a:pt x="34400" y="6035039"/>
                  <a:pt x="76834" y="6035040"/>
                </a:cubicBezTo>
                <a:lnTo>
                  <a:pt x="8619109" y="6035040"/>
                </a:lnTo>
                <a:cubicBezTo>
                  <a:pt x="8661543" y="6035039"/>
                  <a:pt x="8695944" y="6000639"/>
                  <a:pt x="8695944" y="5958205"/>
                </a:cubicBezTo>
                <a:lnTo>
                  <a:pt x="8695944" y="76835"/>
                </a:lnTo>
                <a:cubicBezTo>
                  <a:pt x="8695944" y="34400"/>
                  <a:pt x="8661543" y="0"/>
                  <a:pt x="8619109" y="0"/>
                </a:cubicBezTo>
                <a:lnTo>
                  <a:pt x="76835" y="0"/>
                </a:lnTo>
                <a:close/>
              </a:path>
            </a:pathLst>
          </a:cu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endParaRPr lang="it-IT"/>
          </a:p>
        </p:txBody>
      </p:sp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211138" y="5354638"/>
            <a:ext cx="8723312" cy="1330325"/>
            <a:chOff x="211665" y="5353967"/>
            <a:chExt cx="8723376" cy="1331576"/>
          </a:xfrm>
        </p:grpSpPr>
        <p:sp>
          <p:nvSpPr>
            <p:cNvPr id="7" name="Freeform 14"/>
            <p:cNvSpPr>
              <a:spLocks/>
            </p:cNvSpPr>
            <p:nvPr/>
          </p:nvSpPr>
          <p:spPr bwMode="auto">
            <a:xfrm>
              <a:off x="6054919" y="5499183"/>
              <a:ext cx="2880122" cy="714941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2147483647 h 640"/>
                <a:gd name="T4" fmla="*/ 2147483647 w 2706"/>
                <a:gd name="T5" fmla="*/ 2147483647 h 640"/>
                <a:gd name="T6" fmla="*/ 0 w 2706"/>
                <a:gd name="T7" fmla="*/ 2147483647 h 640"/>
                <a:gd name="T8" fmla="*/ 2147483647 w 2706"/>
                <a:gd name="T9" fmla="*/ 0 h 640"/>
                <a:gd name="T10" fmla="*/ 2147483647 w 2706"/>
                <a:gd name="T11" fmla="*/ 0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2147483647 w 2706"/>
                <a:gd name="T37" fmla="*/ 2147483647 h 640"/>
                <a:gd name="T38" fmla="*/ 2147483647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0 w 2706"/>
                <a:gd name="T45" fmla="*/ 2147483647 h 640"/>
                <a:gd name="T46" fmla="*/ 0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2147483647 h 640"/>
                <a:gd name="T108" fmla="*/ 2147483647 w 2706"/>
                <a:gd name="T109" fmla="*/ 2147483647 h 640"/>
                <a:gd name="T110" fmla="*/ 2147483647 w 2706"/>
                <a:gd name="T111" fmla="*/ 2147483647 h 640"/>
                <a:gd name="T112" fmla="*/ 2147483647 w 2706"/>
                <a:gd name="T113" fmla="*/ 2147483647 h 640"/>
                <a:gd name="T114" fmla="*/ 2147483647 w 2706"/>
                <a:gd name="T115" fmla="*/ 0 h 640"/>
                <a:gd name="T116" fmla="*/ 2147483647 w 2706"/>
                <a:gd name="T117" fmla="*/ 0 h 640"/>
                <a:gd name="T118" fmla="*/ 2147483647 w 2706"/>
                <a:gd name="T119" fmla="*/ 0 h 640"/>
                <a:gd name="T120" fmla="*/ 2147483647 w 2706"/>
                <a:gd name="T121" fmla="*/ 0 h 640"/>
                <a:gd name="T122" fmla="*/ 17694720 60000 65536"/>
                <a:gd name="T123" fmla="*/ 0 60000 65536"/>
                <a:gd name="T124" fmla="*/ 5898240 60000 65536"/>
                <a:gd name="T125" fmla="*/ 1179648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706"/>
                <a:gd name="T184" fmla="*/ 0 h 640"/>
                <a:gd name="T185" fmla="*/ 2706 w 2706"/>
                <a:gd name="T186" fmla="*/ 640 h 64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auto">
            <a:xfrm>
              <a:off x="2622407" y="5370719"/>
              <a:ext cx="5551624" cy="851224"/>
            </a:xfrm>
            <a:custGeom>
              <a:avLst/>
              <a:gdLst>
                <a:gd name="T0" fmla="*/ 2147483647 w 5216"/>
                <a:gd name="T1" fmla="*/ 0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0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2147483647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2147483647 w 5216"/>
                <a:gd name="T33" fmla="*/ 2147483647 h 762"/>
                <a:gd name="T34" fmla="*/ 2147483647 w 5216"/>
                <a:gd name="T35" fmla="*/ 0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0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2147483647 w 5216"/>
                <a:gd name="T73" fmla="*/ 2147483647 h 762"/>
                <a:gd name="T74" fmla="*/ 2147483647 w 5216"/>
                <a:gd name="T75" fmla="*/ 2147483647 h 762"/>
                <a:gd name="T76" fmla="*/ 2147483647 w 5216"/>
                <a:gd name="T77" fmla="*/ 2147483647 h 762"/>
                <a:gd name="T78" fmla="*/ 2147483647 w 5216"/>
                <a:gd name="T79" fmla="*/ 2147483647 h 76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216"/>
                <a:gd name="T121" fmla="*/ 0 h 762"/>
                <a:gd name="T122" fmla="*/ 5216 w 5216"/>
                <a:gd name="T123" fmla="*/ 762 h 76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auto">
            <a:xfrm>
              <a:off x="2832079" y="5383008"/>
              <a:ext cx="5474997" cy="775264"/>
            </a:xfrm>
            <a:custGeom>
              <a:avLst/>
              <a:gdLst>
                <a:gd name="T0" fmla="*/ 2147483647 w 5144"/>
                <a:gd name="T1" fmla="*/ 0 h 694"/>
                <a:gd name="T2" fmla="*/ 2147483647 w 5144"/>
                <a:gd name="T3" fmla="*/ 2147483647 h 694"/>
                <a:gd name="T4" fmla="*/ 2147483647 w 5144"/>
                <a:gd name="T5" fmla="*/ 2147483647 h 694"/>
                <a:gd name="T6" fmla="*/ 0 w 5144"/>
                <a:gd name="T7" fmla="*/ 2147483647 h 694"/>
                <a:gd name="T8" fmla="*/ 0 w 5144"/>
                <a:gd name="T9" fmla="*/ 2147483647 h 694"/>
                <a:gd name="T10" fmla="*/ 0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2147483647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0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2147483647 w 5144"/>
                <a:gd name="T63" fmla="*/ 2147483647 h 694"/>
                <a:gd name="T64" fmla="*/ 2147483647 w 5144"/>
                <a:gd name="T65" fmla="*/ 2147483647 h 694"/>
                <a:gd name="T66" fmla="*/ 2147483647 w 5144"/>
                <a:gd name="T67" fmla="*/ 2147483647 h 694"/>
                <a:gd name="T68" fmla="*/ 2147483647 w 5144"/>
                <a:gd name="T69" fmla="*/ 2147483647 h 694"/>
                <a:gd name="T70" fmla="*/ 17694720 60000 65536"/>
                <a:gd name="T71" fmla="*/ 0 60000 65536"/>
                <a:gd name="T72" fmla="*/ 5898240 60000 65536"/>
                <a:gd name="T73" fmla="*/ 1179648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144"/>
                <a:gd name="T106" fmla="*/ 0 h 694"/>
                <a:gd name="T107" fmla="*/ 5144 w 5144"/>
                <a:gd name="T108" fmla="*/ 694 h 69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" name="Freeform 26"/>
            <p:cNvSpPr>
              <a:spLocks/>
            </p:cNvSpPr>
            <p:nvPr/>
          </p:nvSpPr>
          <p:spPr bwMode="auto">
            <a:xfrm>
              <a:off x="5616409" y="5369603"/>
              <a:ext cx="3312240" cy="652387"/>
            </a:xfrm>
            <a:custGeom>
              <a:avLst/>
              <a:gdLst>
                <a:gd name="T0" fmla="*/ 2147483647 w 3112"/>
                <a:gd name="T1" fmla="*/ 0 h 584"/>
                <a:gd name="T2" fmla="*/ 2147483647 w 3112"/>
                <a:gd name="T3" fmla="*/ 2147483647 h 584"/>
                <a:gd name="T4" fmla="*/ 2147483647 w 3112"/>
                <a:gd name="T5" fmla="*/ 2147483647 h 584"/>
                <a:gd name="T6" fmla="*/ 0 w 3112"/>
                <a:gd name="T7" fmla="*/ 2147483647 h 584"/>
                <a:gd name="T8" fmla="*/ 0 w 3112"/>
                <a:gd name="T9" fmla="*/ 2147483647 h 584"/>
                <a:gd name="T10" fmla="*/ 0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2147483647 h 584"/>
                <a:gd name="T40" fmla="*/ 2147483647 w 3112"/>
                <a:gd name="T41" fmla="*/ 2147483647 h 584"/>
                <a:gd name="T42" fmla="*/ 2147483647 w 3112"/>
                <a:gd name="T43" fmla="*/ 2147483647 h 584"/>
                <a:gd name="T44" fmla="*/ 2147483647 w 3112"/>
                <a:gd name="T45" fmla="*/ 2147483647 h 584"/>
                <a:gd name="T46" fmla="*/ 2147483647 w 3112"/>
                <a:gd name="T47" fmla="*/ 0 h 584"/>
                <a:gd name="T48" fmla="*/ 17694720 60000 65536"/>
                <a:gd name="T49" fmla="*/ 0 60000 65536"/>
                <a:gd name="T50" fmla="*/ 5898240 60000 65536"/>
                <a:gd name="T51" fmla="*/ 1179648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12"/>
                <a:gd name="T73" fmla="*/ 0 h 584"/>
                <a:gd name="T74" fmla="*/ 3112 w 3112"/>
                <a:gd name="T75" fmla="*/ 584 h 58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11665" y="5353967"/>
              <a:ext cx="8723376" cy="1331576"/>
            </a:xfrm>
            <a:custGeom>
              <a:avLst/>
              <a:gdLst>
                <a:gd name="T0" fmla="*/ 2147483647 w 8196"/>
                <a:gd name="T1" fmla="*/ 0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0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2147483647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0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2147483647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0 w 8196"/>
                <a:gd name="T71" fmla="*/ 2147483647 h 1192"/>
                <a:gd name="T72" fmla="*/ 2147483647 w 8196"/>
                <a:gd name="T73" fmla="*/ 2147483647 h 1192"/>
                <a:gd name="T74" fmla="*/ 2147483647 w 8196"/>
                <a:gd name="T75" fmla="*/ 2147483647 h 1192"/>
                <a:gd name="T76" fmla="*/ 2147483647 w 8196"/>
                <a:gd name="T77" fmla="*/ 2147483647 h 1192"/>
                <a:gd name="T78" fmla="*/ 2147483647 w 8196"/>
                <a:gd name="T79" fmla="*/ 2147483647 h 119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196"/>
                <a:gd name="T121" fmla="*/ 0 h 1192"/>
                <a:gd name="T122" fmla="*/ 8196 w 8196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9" name="Title 1"/>
          <p:cNvSpPr txBox="1">
            <a:spLocks noGrp="1"/>
          </p:cNvSpPr>
          <p:nvPr>
            <p:ph type="title"/>
          </p:nvPr>
        </p:nvSpPr>
        <p:spPr>
          <a:xfrm>
            <a:off x="4874154" y="338666"/>
            <a:ext cx="3812645" cy="2429935"/>
          </a:xfrm>
        </p:spPr>
        <p:txBody>
          <a:bodyPr anchor="b" anchorCtr="0"/>
          <a:lstStyle>
            <a:lvl1pPr algn="l">
              <a:defRPr sz="2800"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" name="Text Placeholder 3"/>
          <p:cNvSpPr txBox="1">
            <a:spLocks noGrp="1"/>
          </p:cNvSpPr>
          <p:nvPr>
            <p:ph type="body" idx="2"/>
          </p:nvPr>
        </p:nvSpPr>
        <p:spPr>
          <a:xfrm>
            <a:off x="4868329" y="2785536"/>
            <a:ext cx="3818470" cy="2421468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Picture Placeholder 2"/>
          <p:cNvSpPr txBox="1">
            <a:spLocks noGrp="1"/>
          </p:cNvSpPr>
          <p:nvPr>
            <p:ph type="pic" idx="1"/>
          </p:nvPr>
        </p:nvSpPr>
        <p:spPr>
          <a:xfrm>
            <a:off x="838203" y="1371600"/>
            <a:ext cx="3566160" cy="2926080"/>
          </a:xfrm>
          <a:solidFill>
            <a:srgbClr val="31B6FD"/>
          </a:solidFill>
        </p:spPr>
        <p:txBody>
          <a:bodyPr anchorCtr="1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smtClean="0"/>
          </a:p>
        </p:txBody>
      </p:sp>
      <p:sp>
        <p:nvSpPr>
          <p:cNvPr id="15" name="Date Placeholder 4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24/06/2016</a:t>
            </a:r>
          </a:p>
        </p:txBody>
      </p:sp>
      <p:sp>
        <p:nvSpPr>
          <p:cNvPr id="16" name="Footer Placeholder 5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Dabrazzi Chiara - Canini Annamaria I.C. Borgo San Giacomo a.s. 2015-2016</a:t>
            </a:r>
          </a:p>
        </p:txBody>
      </p:sp>
      <p:sp>
        <p:nvSpPr>
          <p:cNvPr id="17" name="Slide Number Placeholder 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913E3-12DF-4549-B6E9-2326689CD677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951369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/>
          </p:cNvSpPr>
          <p:nvPr/>
        </p:nvSpPr>
        <p:spPr bwMode="auto">
          <a:xfrm>
            <a:off x="228600" y="228600"/>
            <a:ext cx="8696325" cy="2468563"/>
          </a:xfrm>
          <a:custGeom>
            <a:avLst/>
            <a:gdLst>
              <a:gd name="T0" fmla="*/ 4348354 w 8695944"/>
              <a:gd name="T1" fmla="*/ 0 h 2468880"/>
              <a:gd name="T2" fmla="*/ 8696706 w 8695944"/>
              <a:gd name="T3" fmla="*/ 1234124 h 2468880"/>
              <a:gd name="T4" fmla="*/ 4348354 w 8695944"/>
              <a:gd name="T5" fmla="*/ 2468246 h 2468880"/>
              <a:gd name="T6" fmla="*/ 0 w 8695944"/>
              <a:gd name="T7" fmla="*/ 1234124 h 246888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4305 w 8695944"/>
              <a:gd name="T13" fmla="*/ 24305 h 2468880"/>
              <a:gd name="T14" fmla="*/ 8671639 w 8695944"/>
              <a:gd name="T15" fmla="*/ 2444575 h 24688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95944" h="2468880">
                <a:moveTo>
                  <a:pt x="82982" y="0"/>
                </a:moveTo>
                <a:lnTo>
                  <a:pt x="82981" y="0"/>
                </a:lnTo>
                <a:cubicBezTo>
                  <a:pt x="37152" y="0"/>
                  <a:pt x="0" y="37152"/>
                  <a:pt x="0" y="82981"/>
                </a:cubicBezTo>
                <a:lnTo>
                  <a:pt x="0" y="2385898"/>
                </a:lnTo>
                <a:cubicBezTo>
                  <a:pt x="0" y="2431727"/>
                  <a:pt x="37152" y="2468879"/>
                  <a:pt x="82981" y="2468880"/>
                </a:cubicBezTo>
                <a:lnTo>
                  <a:pt x="8612962" y="2468880"/>
                </a:lnTo>
                <a:cubicBezTo>
                  <a:pt x="8658791" y="2468879"/>
                  <a:pt x="8695944" y="2431727"/>
                  <a:pt x="8695944" y="2385898"/>
                </a:cubicBezTo>
                <a:lnTo>
                  <a:pt x="8695944" y="82982"/>
                </a:lnTo>
                <a:cubicBezTo>
                  <a:pt x="8695944" y="37152"/>
                  <a:pt x="8658791" y="0"/>
                  <a:pt x="8612962" y="0"/>
                </a:cubicBezTo>
                <a:lnTo>
                  <a:pt x="82982" y="0"/>
                </a:lnTo>
                <a:close/>
              </a:path>
            </a:pathLst>
          </a:cu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anchor="ctr" anchorCtr="1"/>
          <a:lstStyle/>
          <a:p>
            <a:endParaRPr lang="it-IT"/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211665" y="1679432"/>
            <a:chExt cx="8723376" cy="1329875"/>
          </a:xfrm>
        </p:grpSpPr>
        <p:sp>
          <p:nvSpPr>
            <p:cNvPr id="1033" name="Freeform 14"/>
            <p:cNvSpPr>
              <a:spLocks/>
            </p:cNvSpPr>
            <p:nvPr/>
          </p:nvSpPr>
          <p:spPr bwMode="auto">
            <a:xfrm>
              <a:off x="6047439" y="1824465"/>
              <a:ext cx="2876428" cy="714027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2147483647 h 640"/>
                <a:gd name="T4" fmla="*/ 2147483647 w 2706"/>
                <a:gd name="T5" fmla="*/ 2147483647 h 640"/>
                <a:gd name="T6" fmla="*/ 0 w 2706"/>
                <a:gd name="T7" fmla="*/ 2147483647 h 640"/>
                <a:gd name="T8" fmla="*/ 2147483647 w 2706"/>
                <a:gd name="T9" fmla="*/ 0 h 640"/>
                <a:gd name="T10" fmla="*/ 2147483647 w 2706"/>
                <a:gd name="T11" fmla="*/ 0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2147483647 w 2706"/>
                <a:gd name="T37" fmla="*/ 2147483647 h 640"/>
                <a:gd name="T38" fmla="*/ 2147483647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0 w 2706"/>
                <a:gd name="T45" fmla="*/ 2147483647 h 640"/>
                <a:gd name="T46" fmla="*/ 0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2147483647 h 640"/>
                <a:gd name="T108" fmla="*/ 2147483647 w 2706"/>
                <a:gd name="T109" fmla="*/ 2147483647 h 640"/>
                <a:gd name="T110" fmla="*/ 2147483647 w 2706"/>
                <a:gd name="T111" fmla="*/ 2147483647 h 640"/>
                <a:gd name="T112" fmla="*/ 2147483647 w 2706"/>
                <a:gd name="T113" fmla="*/ 2147483647 h 640"/>
                <a:gd name="T114" fmla="*/ 2147483647 w 2706"/>
                <a:gd name="T115" fmla="*/ 0 h 640"/>
                <a:gd name="T116" fmla="*/ 2147483647 w 2706"/>
                <a:gd name="T117" fmla="*/ 0 h 640"/>
                <a:gd name="T118" fmla="*/ 2147483647 w 2706"/>
                <a:gd name="T119" fmla="*/ 0 h 640"/>
                <a:gd name="T120" fmla="*/ 2147483647 w 2706"/>
                <a:gd name="T121" fmla="*/ 0 h 640"/>
                <a:gd name="T122" fmla="*/ 17694720 60000 65536"/>
                <a:gd name="T123" fmla="*/ 0 60000 65536"/>
                <a:gd name="T124" fmla="*/ 5898240 60000 65536"/>
                <a:gd name="T125" fmla="*/ 1179648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706"/>
                <a:gd name="T184" fmla="*/ 0 h 640"/>
                <a:gd name="T185" fmla="*/ 2706 w 2706"/>
                <a:gd name="T186" fmla="*/ 640 h 64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auto">
            <a:xfrm>
              <a:off x="2619317" y="1696166"/>
              <a:ext cx="5544519" cy="850135"/>
            </a:xfrm>
            <a:custGeom>
              <a:avLst/>
              <a:gdLst>
                <a:gd name="T0" fmla="*/ 2147483647 w 5216"/>
                <a:gd name="T1" fmla="*/ 0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0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2147483647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2147483647 w 5216"/>
                <a:gd name="T33" fmla="*/ 2147483647 h 762"/>
                <a:gd name="T34" fmla="*/ 2147483647 w 5216"/>
                <a:gd name="T35" fmla="*/ 0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0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2147483647 w 5216"/>
                <a:gd name="T73" fmla="*/ 2147483647 h 762"/>
                <a:gd name="T74" fmla="*/ 2147483647 w 5216"/>
                <a:gd name="T75" fmla="*/ 2147483647 h 762"/>
                <a:gd name="T76" fmla="*/ 2147483647 w 5216"/>
                <a:gd name="T77" fmla="*/ 2147483647 h 762"/>
                <a:gd name="T78" fmla="*/ 2147483647 w 5216"/>
                <a:gd name="T79" fmla="*/ 2147483647 h 76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216"/>
                <a:gd name="T121" fmla="*/ 0 h 762"/>
                <a:gd name="T122" fmla="*/ 5216 w 5216"/>
                <a:gd name="T123" fmla="*/ 762 h 76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auto">
            <a:xfrm>
              <a:off x="2828723" y="1708437"/>
              <a:ext cx="5467983" cy="774268"/>
            </a:xfrm>
            <a:custGeom>
              <a:avLst/>
              <a:gdLst>
                <a:gd name="T0" fmla="*/ 2147483647 w 5144"/>
                <a:gd name="T1" fmla="*/ 0 h 694"/>
                <a:gd name="T2" fmla="*/ 2147483647 w 5144"/>
                <a:gd name="T3" fmla="*/ 2147483647 h 694"/>
                <a:gd name="T4" fmla="*/ 2147483647 w 5144"/>
                <a:gd name="T5" fmla="*/ 2147483647 h 694"/>
                <a:gd name="T6" fmla="*/ 0 w 5144"/>
                <a:gd name="T7" fmla="*/ 2147483647 h 694"/>
                <a:gd name="T8" fmla="*/ 0 w 5144"/>
                <a:gd name="T9" fmla="*/ 2147483647 h 694"/>
                <a:gd name="T10" fmla="*/ 0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2147483647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0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2147483647 w 5144"/>
                <a:gd name="T63" fmla="*/ 2147483647 h 694"/>
                <a:gd name="T64" fmla="*/ 2147483647 w 5144"/>
                <a:gd name="T65" fmla="*/ 2147483647 h 694"/>
                <a:gd name="T66" fmla="*/ 2147483647 w 5144"/>
                <a:gd name="T67" fmla="*/ 2147483647 h 694"/>
                <a:gd name="T68" fmla="*/ 2147483647 w 5144"/>
                <a:gd name="T69" fmla="*/ 2147483647 h 694"/>
                <a:gd name="T70" fmla="*/ 17694720 60000 65536"/>
                <a:gd name="T71" fmla="*/ 0 60000 65536"/>
                <a:gd name="T72" fmla="*/ 5898240 60000 65536"/>
                <a:gd name="T73" fmla="*/ 1179648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144"/>
                <a:gd name="T106" fmla="*/ 0 h 694"/>
                <a:gd name="T107" fmla="*/ 5144 w 5144"/>
                <a:gd name="T108" fmla="*/ 694 h 69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auto">
            <a:xfrm>
              <a:off x="5609487" y="1695050"/>
              <a:ext cx="3307997" cy="651546"/>
            </a:xfrm>
            <a:custGeom>
              <a:avLst/>
              <a:gdLst>
                <a:gd name="T0" fmla="*/ 2147483647 w 3112"/>
                <a:gd name="T1" fmla="*/ 0 h 584"/>
                <a:gd name="T2" fmla="*/ 2147483647 w 3112"/>
                <a:gd name="T3" fmla="*/ 2147483647 h 584"/>
                <a:gd name="T4" fmla="*/ 2147483647 w 3112"/>
                <a:gd name="T5" fmla="*/ 2147483647 h 584"/>
                <a:gd name="T6" fmla="*/ 0 w 3112"/>
                <a:gd name="T7" fmla="*/ 2147483647 h 584"/>
                <a:gd name="T8" fmla="*/ 0 w 3112"/>
                <a:gd name="T9" fmla="*/ 2147483647 h 584"/>
                <a:gd name="T10" fmla="*/ 0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2147483647 h 584"/>
                <a:gd name="T40" fmla="*/ 2147483647 w 3112"/>
                <a:gd name="T41" fmla="*/ 2147483647 h 584"/>
                <a:gd name="T42" fmla="*/ 2147483647 w 3112"/>
                <a:gd name="T43" fmla="*/ 2147483647 h 584"/>
                <a:gd name="T44" fmla="*/ 2147483647 w 3112"/>
                <a:gd name="T45" fmla="*/ 2147483647 h 584"/>
                <a:gd name="T46" fmla="*/ 2147483647 w 3112"/>
                <a:gd name="T47" fmla="*/ 0 h 584"/>
                <a:gd name="T48" fmla="*/ 17694720 60000 65536"/>
                <a:gd name="T49" fmla="*/ 0 60000 65536"/>
                <a:gd name="T50" fmla="*/ 5898240 60000 65536"/>
                <a:gd name="T51" fmla="*/ 1179648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12"/>
                <a:gd name="T73" fmla="*/ 0 h 584"/>
                <a:gd name="T74" fmla="*/ 3112 w 3112"/>
                <a:gd name="T75" fmla="*/ 584 h 58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37" name="Freeform 10"/>
            <p:cNvSpPr>
              <a:spLocks/>
            </p:cNvSpPr>
            <p:nvPr/>
          </p:nvSpPr>
          <p:spPr bwMode="auto">
            <a:xfrm>
              <a:off x="211665" y="1679432"/>
              <a:ext cx="8723376" cy="1329875"/>
            </a:xfrm>
            <a:custGeom>
              <a:avLst/>
              <a:gdLst>
                <a:gd name="T0" fmla="*/ 2147483647 w 8196"/>
                <a:gd name="T1" fmla="*/ 0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0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2147483647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0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2147483647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0 w 8196"/>
                <a:gd name="T71" fmla="*/ 2147483647 h 1192"/>
                <a:gd name="T72" fmla="*/ 2147483647 w 8196"/>
                <a:gd name="T73" fmla="*/ 2147483647 h 1192"/>
                <a:gd name="T74" fmla="*/ 2147483647 w 8196"/>
                <a:gd name="T75" fmla="*/ 2147483647 h 1192"/>
                <a:gd name="T76" fmla="*/ 2147483647 w 8196"/>
                <a:gd name="T77" fmla="*/ 2147483647 h 1192"/>
                <a:gd name="T78" fmla="*/ 2147483647 w 8196"/>
                <a:gd name="T79" fmla="*/ 2147483647 h 119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196"/>
                <a:gd name="T121" fmla="*/ 0 h 1192"/>
                <a:gd name="T122" fmla="*/ 8196 w 8196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028" name="Title Placeholder 1"/>
          <p:cNvSpPr txBox="1"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10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000" b="0" i="0" u="none" strike="noStrike" kern="1200" cap="none" spc="0" baseline="0">
                <a:solidFill>
                  <a:srgbClr val="073E87"/>
                </a:solidFill>
                <a:uFillTx/>
                <a:latin typeface="Candara"/>
                <a:cs typeface="+mn-cs"/>
              </a:defRPr>
            </a:lvl1pPr>
          </a:lstStyle>
          <a:p>
            <a:pPr>
              <a:defRPr/>
            </a:pPr>
            <a:r>
              <a:t>24/06/2016</a:t>
            </a:r>
          </a:p>
        </p:txBody>
      </p:sp>
      <p:sp>
        <p:nvSpPr>
          <p:cNvPr id="11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000" b="0" i="0" u="none" strike="noStrike" kern="1200" cap="none" spc="0" baseline="0">
                <a:solidFill>
                  <a:srgbClr val="073E87"/>
                </a:solidFill>
                <a:uFillTx/>
                <a:latin typeface="Candara"/>
                <a:cs typeface="+mn-cs"/>
              </a:defRPr>
            </a:lvl1pPr>
          </a:lstStyle>
          <a:p>
            <a:pPr>
              <a:defRPr/>
            </a:pPr>
            <a:r>
              <a:t>Dabrazzi Chiara - Canini Annamaria I.C. Borgo San Giacomo a.s. 2015-2016</a:t>
            </a:r>
          </a:p>
        </p:txBody>
      </p:sp>
      <p:sp>
        <p:nvSpPr>
          <p:cNvPr id="12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000" b="0" i="0" u="none" strike="noStrike" kern="1200" cap="none" spc="0" baseline="0">
                <a:solidFill>
                  <a:srgbClr val="073E87"/>
                </a:solidFill>
                <a:uFillTx/>
                <a:latin typeface="Candara"/>
                <a:cs typeface="+mn-cs"/>
              </a:defRPr>
            </a:lvl1pPr>
          </a:lstStyle>
          <a:p>
            <a:pPr>
              <a:defRPr/>
            </a:pPr>
            <a:fld id="{B7A950F1-4489-4998-8166-84E97FD2D2B9}" type="slidenum">
              <a:rPr/>
              <a:pPr>
                <a:defRPr/>
              </a:pPr>
              <a:t>‹N›</a:t>
            </a:fld>
            <a:endParaRPr/>
          </a:p>
        </p:txBody>
      </p:sp>
      <p:sp>
        <p:nvSpPr>
          <p:cNvPr id="1032" name="Text Placeholder 2"/>
          <p:cNvSpPr txBox="1"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0" r:id="rId2"/>
    <p:sldLayoutId id="2147483706" r:id="rId3"/>
    <p:sldLayoutId id="2147483701" r:id="rId4"/>
    <p:sldLayoutId id="2147483702" r:id="rId5"/>
    <p:sldLayoutId id="2147483703" r:id="rId6"/>
    <p:sldLayoutId id="2147483707" r:id="rId7"/>
    <p:sldLayoutId id="2147483708" r:id="rId8"/>
    <p:sldLayoutId id="2147483709" r:id="rId9"/>
    <p:sldLayoutId id="2147483704" r:id="rId10"/>
    <p:sldLayoutId id="2147483710" r:id="rId11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it-IT" sz="4400" kern="1200">
          <a:solidFill>
            <a:srgbClr val="FFFFFF"/>
          </a:solidFill>
          <a:latin typeface="Candara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it-IT" sz="2400" kern="1200">
          <a:solidFill>
            <a:srgbClr val="073E87"/>
          </a:solidFill>
          <a:latin typeface="Candara"/>
        </a:defRPr>
      </a:lvl1pPr>
      <a:lvl2pPr marL="576263" lvl="1" indent="-273050" algn="l" rtl="0" eaLnBrk="1" fontAlgn="base" hangingPunct="1">
        <a:spcBef>
          <a:spcPts val="5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it-IT" sz="2200" kern="1200">
          <a:solidFill>
            <a:srgbClr val="073E87"/>
          </a:solidFill>
          <a:latin typeface="Candara"/>
        </a:defRPr>
      </a:lvl2pPr>
      <a:lvl3pPr marL="854075" lvl="2" indent="-228600" algn="l" rtl="0" eaLnBrk="1" fontAlgn="base" hangingPunct="1">
        <a:spcBef>
          <a:spcPts val="5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it-IT" sz="2000" kern="1200">
          <a:solidFill>
            <a:srgbClr val="073E87"/>
          </a:solidFill>
          <a:latin typeface="Candara"/>
        </a:defRPr>
      </a:lvl3pPr>
      <a:lvl4pPr marL="1143000" lvl="3" indent="-228600" algn="l" rtl="0" eaLnBrk="1" fontAlgn="base" hangingPunct="1">
        <a:spcBef>
          <a:spcPts val="4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it-IT" kern="1200">
          <a:solidFill>
            <a:srgbClr val="073E87"/>
          </a:solidFill>
          <a:latin typeface="Candara"/>
        </a:defRPr>
      </a:lvl4pPr>
      <a:lvl5pPr marL="1462088" lvl="4" indent="-228600" algn="l" rtl="0" eaLnBrk="1" fontAlgn="base" hangingPunct="1">
        <a:spcBef>
          <a:spcPts val="4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it-IT" sz="1600" kern="1200">
          <a:solidFill>
            <a:srgbClr val="073E87"/>
          </a:solidFill>
          <a:latin typeface="Candara"/>
        </a:defRPr>
      </a:lvl5pPr>
      <a:lvl6pPr marL="1919288" indent="-228600" algn="l" rtl="0" eaLnBrk="1" fontAlgn="base" hangingPunct="1">
        <a:spcBef>
          <a:spcPts val="4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it-IT" sz="1600" kern="1200">
          <a:solidFill>
            <a:srgbClr val="073E87"/>
          </a:solidFill>
          <a:latin typeface="Candara"/>
        </a:defRPr>
      </a:lvl6pPr>
      <a:lvl7pPr marL="2376488" indent="-228600" algn="l" rtl="0" eaLnBrk="1" fontAlgn="base" hangingPunct="1">
        <a:spcBef>
          <a:spcPts val="4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it-IT" sz="1600" kern="1200">
          <a:solidFill>
            <a:srgbClr val="073E87"/>
          </a:solidFill>
          <a:latin typeface="Candara"/>
        </a:defRPr>
      </a:lvl7pPr>
      <a:lvl8pPr marL="2833688" indent="-228600" algn="l" rtl="0" eaLnBrk="1" fontAlgn="base" hangingPunct="1">
        <a:spcBef>
          <a:spcPts val="4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it-IT" sz="1600" kern="1200">
          <a:solidFill>
            <a:srgbClr val="073E87"/>
          </a:solidFill>
          <a:latin typeface="Candara"/>
        </a:defRPr>
      </a:lvl8pPr>
      <a:lvl9pPr marL="3290888" indent="-228600" algn="l" rtl="0" eaLnBrk="1" fontAlgn="base" hangingPunct="1">
        <a:spcBef>
          <a:spcPts val="4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it-IT" sz="1600" kern="1200">
          <a:solidFill>
            <a:srgbClr val="073E87"/>
          </a:solidFill>
          <a:latin typeface="Candara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asellaDiTesto 3"/>
          <p:cNvSpPr txBox="1">
            <a:spLocks noChangeArrowheads="1"/>
          </p:cNvSpPr>
          <p:nvPr/>
        </p:nvSpPr>
        <p:spPr bwMode="auto">
          <a:xfrm>
            <a:off x="504825" y="333375"/>
            <a:ext cx="777716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it-IT" altLang="it-IT" sz="3200" b="1" dirty="0" smtClean="0">
                <a:solidFill>
                  <a:srgbClr val="002060"/>
                </a:solidFill>
                <a:latin typeface="+mj-lt"/>
              </a:rPr>
              <a:t>ATTIVITÀ FUNZIONE STRUMENTALE BES</a:t>
            </a:r>
          </a:p>
          <a:p>
            <a:pPr algn="ctr">
              <a:defRPr/>
            </a:pPr>
            <a:r>
              <a:rPr lang="it-IT" altLang="it-IT" sz="3200" b="1" dirty="0" err="1" smtClean="0">
                <a:solidFill>
                  <a:srgbClr val="002060"/>
                </a:solidFill>
                <a:latin typeface="+mj-lt"/>
              </a:rPr>
              <a:t>a.s.</a:t>
            </a:r>
            <a:r>
              <a:rPr lang="it-IT" altLang="it-IT" sz="3200" b="1" dirty="0" smtClean="0">
                <a:solidFill>
                  <a:srgbClr val="002060"/>
                </a:solidFill>
                <a:latin typeface="+mj-lt"/>
              </a:rPr>
              <a:t> 2015 - 2016</a:t>
            </a:r>
          </a:p>
        </p:txBody>
      </p:sp>
      <p:sp>
        <p:nvSpPr>
          <p:cNvPr id="3" name="Rettangolo 4"/>
          <p:cNvSpPr/>
          <p:nvPr/>
        </p:nvSpPr>
        <p:spPr>
          <a:xfrm>
            <a:off x="250825" y="1651000"/>
            <a:ext cx="8281988" cy="4154488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kern="0" dirty="0">
                <a:solidFill>
                  <a:srgbClr val="002060"/>
                </a:solidFill>
                <a:latin typeface="+mj-lt"/>
                <a:cs typeface="+mn-cs"/>
              </a:rPr>
              <a:t>Coordinamento  attraverso  gli incontri, nel corso dell'anno scolastico, della Commissione BES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2060"/>
                </a:solidFill>
                <a:latin typeface="+mj-lt"/>
                <a:cs typeface="+mn-cs"/>
              </a:rPr>
              <a:t>- Confronto sulle problematiche relative agli alunni certificati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2060"/>
                </a:solidFill>
                <a:latin typeface="+mj-lt"/>
                <a:cs typeface="+mn-cs"/>
              </a:rPr>
              <a:t>- Analisi di tutta la documentazione della Scuola Primaria e Secondaria di primo grado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2060"/>
                </a:solidFill>
                <a:latin typeface="+mj-lt"/>
                <a:cs typeface="+mn-cs"/>
              </a:rPr>
              <a:t>- Suggerimenti e contributi per la stesura dei PEI e dei PDP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2060"/>
                </a:solidFill>
                <a:latin typeface="+mj-lt"/>
                <a:cs typeface="+mn-cs"/>
              </a:rPr>
              <a:t>- Individuazione di adeguate e/o diversificate strategie educative.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2060"/>
                </a:solidFill>
                <a:latin typeface="+mj-lt"/>
                <a:cs typeface="+mn-cs"/>
              </a:rPr>
              <a:t>- Valutazione intermedia e finale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2060"/>
                </a:solidFill>
                <a:latin typeface="+mj-lt"/>
                <a:cs typeface="+mn-cs"/>
              </a:rPr>
              <a:t>- Supporto per la stesura di eventuali richieste di valutazione cognitiva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2060"/>
                </a:solidFill>
                <a:latin typeface="+mj-lt"/>
                <a:cs typeface="+mn-cs"/>
              </a:rPr>
              <a:t>- Aggiornamento sull'andamento generale degli alunni BES</a:t>
            </a:r>
          </a:p>
        </p:txBody>
      </p:sp>
      <p:sp>
        <p:nvSpPr>
          <p:cNvPr id="11268" name="Segnaposto piè di pagina 3"/>
          <p:cNvSpPr txBox="1">
            <a:spLocks noChangeArrowheads="1"/>
          </p:cNvSpPr>
          <p:nvPr/>
        </p:nvSpPr>
        <p:spPr bwMode="auto">
          <a:xfrm>
            <a:off x="234950" y="6381750"/>
            <a:ext cx="49545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it-IT" altLang="it-IT" sz="1000">
                <a:solidFill>
                  <a:srgbClr val="073E87"/>
                </a:solidFill>
                <a:latin typeface="Candara" pitchFamily="34" charset="0"/>
              </a:rPr>
              <a:t>Dabrazzi Chiara - Canini Annamaria I.C. Borgo San Giacomo a.s. 2015-2016</a:t>
            </a:r>
          </a:p>
        </p:txBody>
      </p:sp>
      <p:sp>
        <p:nvSpPr>
          <p:cNvPr id="11269" name="Segnaposto numero diapositiva 4"/>
          <p:cNvSpPr txBox="1">
            <a:spLocks noChangeArrowheads="1"/>
          </p:cNvSpPr>
          <p:nvPr/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fld id="{80926BFD-5854-4259-B304-5CFCE8DACBE5}" type="slidenum">
              <a:rPr lang="it-IT" altLang="it-IT" sz="1000">
                <a:solidFill>
                  <a:srgbClr val="073E87"/>
                </a:solidFill>
                <a:latin typeface="Candara" pitchFamily="34" charset="0"/>
              </a:rPr>
              <a:pPr algn="ctr" eaLnBrk="1" hangingPunct="1"/>
              <a:t>1</a:t>
            </a:fld>
            <a:endParaRPr lang="it-IT" altLang="it-IT" sz="1000">
              <a:solidFill>
                <a:srgbClr val="073E87"/>
              </a:solidFill>
              <a:latin typeface="Candar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4"/>
          <p:cNvSpPr/>
          <p:nvPr/>
        </p:nvSpPr>
        <p:spPr>
          <a:xfrm>
            <a:off x="396875" y="115888"/>
            <a:ext cx="8280400" cy="686435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kern="0" dirty="0">
                <a:solidFill>
                  <a:srgbClr val="002060"/>
                </a:solidFill>
                <a:latin typeface="Calibri"/>
                <a:cs typeface="Arial" pitchFamily="34"/>
              </a:rPr>
              <a:t>2. Supporto e consulenza ai docenti per gli alunni BES e per la determinazione e la stesura PEI e PDP</a:t>
            </a:r>
            <a:br>
              <a:rPr lang="it-IT" sz="2400" b="1" kern="0" dirty="0">
                <a:solidFill>
                  <a:srgbClr val="002060"/>
                </a:solidFill>
                <a:latin typeface="Calibri"/>
                <a:cs typeface="Arial" pitchFamily="34"/>
              </a:rPr>
            </a:br>
            <a:endParaRPr lang="it-IT" sz="2400" b="1" kern="0" dirty="0">
              <a:solidFill>
                <a:srgbClr val="002060"/>
              </a:solidFill>
              <a:latin typeface="Calibri"/>
              <a:cs typeface="Arial" pitchFamily="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kern="0" dirty="0">
                <a:solidFill>
                  <a:srgbClr val="002060"/>
                </a:solidFill>
                <a:latin typeface="Calibri"/>
                <a:cs typeface="Arial" pitchFamily="34"/>
              </a:rPr>
              <a:t>3. Supporto e consulenza per garantire la continuità tra i diversi ordini di scuola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kern="0" dirty="0">
              <a:solidFill>
                <a:srgbClr val="002060"/>
              </a:solidFill>
              <a:latin typeface="Calibri"/>
              <a:cs typeface="Arial" pitchFamily="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kern="0" dirty="0">
                <a:solidFill>
                  <a:srgbClr val="002060"/>
                </a:solidFill>
                <a:latin typeface="Calibri"/>
                <a:cs typeface="Arial" pitchFamily="34"/>
              </a:rPr>
              <a:t>4. Aggiornamento su tematiche relative all'area dei BES ed analisi dei documenti proposto dall’ USP presso il CTI di Manerbio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kern="0" dirty="0">
              <a:solidFill>
                <a:srgbClr val="002060"/>
              </a:solidFill>
              <a:latin typeface="Calibri"/>
              <a:cs typeface="Arial" pitchFamily="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kern="0" dirty="0">
                <a:solidFill>
                  <a:srgbClr val="002060"/>
                </a:solidFill>
                <a:latin typeface="Calibri"/>
                <a:cs typeface="Arial" pitchFamily="34"/>
              </a:rPr>
              <a:t>5. Coordinamento dei rapporti  EE.LL. e scuola</a:t>
            </a:r>
            <a:br>
              <a:rPr lang="it-IT" sz="2400" b="1" kern="0" dirty="0">
                <a:solidFill>
                  <a:srgbClr val="002060"/>
                </a:solidFill>
                <a:latin typeface="Calibri"/>
                <a:cs typeface="Arial" pitchFamily="34"/>
              </a:rPr>
            </a:br>
            <a:endParaRPr lang="it-IT" sz="2400" b="1" kern="0" dirty="0">
              <a:solidFill>
                <a:srgbClr val="002060"/>
              </a:solidFill>
              <a:latin typeface="Calibri"/>
              <a:cs typeface="Arial" pitchFamily="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kern="0" dirty="0">
                <a:solidFill>
                  <a:srgbClr val="002060"/>
                </a:solidFill>
                <a:latin typeface="Calibri"/>
                <a:cs typeface="Arial" pitchFamily="34"/>
              </a:rPr>
              <a:t>6. Collaborazione con la Funzione Strumentale Autovalutazione - POF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kern="0" dirty="0">
              <a:solidFill>
                <a:srgbClr val="002060"/>
              </a:solidFill>
              <a:latin typeface="Calibri"/>
              <a:cs typeface="Arial" pitchFamily="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kern="0" dirty="0">
                <a:solidFill>
                  <a:srgbClr val="002060"/>
                </a:solidFill>
                <a:latin typeface="Calibri"/>
                <a:cs typeface="Arial" pitchFamily="34"/>
              </a:rPr>
              <a:t>7. Incontri con il Dirigente Scolastico </a:t>
            </a:r>
            <a:r>
              <a:rPr lang="it-IT" sz="2400" b="1" kern="0" dirty="0">
                <a:solidFill>
                  <a:srgbClr val="002060"/>
                </a:solidFill>
                <a:latin typeface="Calibri"/>
                <a:cs typeface="+mn-cs"/>
              </a:rPr>
              <a:t>rispetto ai nuovi casi in esame e alla situazione di tutti gli alunni con BES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kern="0" dirty="0">
              <a:solidFill>
                <a:srgbClr val="002060"/>
              </a:solidFill>
              <a:latin typeface="Calibri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kern="0" dirty="0">
                <a:solidFill>
                  <a:srgbClr val="002060"/>
                </a:solidFill>
                <a:latin typeface="Calibri"/>
                <a:cs typeface="Arial" pitchFamily="34"/>
              </a:rPr>
              <a:t>8. Stesura PAI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12291" name="Segnaposto piè di pagina 2"/>
          <p:cNvSpPr txBox="1">
            <a:spLocks noChangeArrowheads="1"/>
          </p:cNvSpPr>
          <p:nvPr/>
        </p:nvSpPr>
        <p:spPr bwMode="auto">
          <a:xfrm>
            <a:off x="396875" y="6492875"/>
            <a:ext cx="54705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it-IT" altLang="it-IT" sz="1000">
                <a:solidFill>
                  <a:srgbClr val="073E87"/>
                </a:solidFill>
                <a:latin typeface="Candara" pitchFamily="34" charset="0"/>
              </a:rPr>
              <a:t>Dabrazzi Chiara - Canini Annamaria I.C. Borgo San Giacomo a.s. 2015-2016 </a:t>
            </a:r>
          </a:p>
        </p:txBody>
      </p:sp>
      <p:sp>
        <p:nvSpPr>
          <p:cNvPr id="12292" name="Segnaposto numero diapositiva 3"/>
          <p:cNvSpPr txBox="1">
            <a:spLocks noChangeArrowheads="1"/>
          </p:cNvSpPr>
          <p:nvPr/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fld id="{9B5E6D68-0784-48D1-AA11-6D1E72B5ADE0}" type="slidenum">
              <a:rPr lang="it-IT" altLang="it-IT" sz="1000">
                <a:solidFill>
                  <a:srgbClr val="073E87"/>
                </a:solidFill>
                <a:latin typeface="Candara" pitchFamily="34" charset="0"/>
              </a:rPr>
              <a:pPr algn="ctr" eaLnBrk="1" hangingPunct="1"/>
              <a:t>2</a:t>
            </a:fld>
            <a:endParaRPr lang="it-IT" altLang="it-IT" sz="1000">
              <a:solidFill>
                <a:srgbClr val="073E87"/>
              </a:solidFill>
              <a:latin typeface="Candar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3"/>
          <p:cNvSpPr/>
          <p:nvPr/>
        </p:nvSpPr>
        <p:spPr>
          <a:xfrm>
            <a:off x="250825" y="2328863"/>
            <a:ext cx="8281988" cy="39084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kern="0" dirty="0">
                <a:solidFill>
                  <a:srgbClr val="002060"/>
                </a:solidFill>
                <a:latin typeface="+mj-lt"/>
                <a:cs typeface="+mn-cs"/>
              </a:rPr>
              <a:t>È un documento introdotto dalla </a:t>
            </a:r>
            <a:r>
              <a:rPr lang="it-IT" sz="3200" b="1" kern="0" dirty="0">
                <a:solidFill>
                  <a:srgbClr val="002060"/>
                </a:solidFill>
                <a:latin typeface="+mj-lt"/>
                <a:cs typeface="+mn-cs"/>
              </a:rPr>
              <a:t>Direttiva sui BES del 27/12/12</a:t>
            </a:r>
            <a:r>
              <a:rPr lang="it-IT" sz="3200" kern="0" dirty="0">
                <a:solidFill>
                  <a:srgbClr val="002060"/>
                </a:solidFill>
                <a:latin typeface="+mj-lt"/>
                <a:cs typeface="+mn-cs"/>
              </a:rPr>
              <a:t> e dalla </a:t>
            </a:r>
            <a:r>
              <a:rPr lang="it-IT" sz="3200" b="1" kern="0" dirty="0">
                <a:solidFill>
                  <a:srgbClr val="002060"/>
                </a:solidFill>
                <a:latin typeface="+mj-lt"/>
                <a:cs typeface="+mn-cs"/>
              </a:rPr>
              <a:t>CM del  6/03/13</a:t>
            </a:r>
            <a:r>
              <a:rPr lang="it-IT" sz="3200" kern="0" dirty="0">
                <a:solidFill>
                  <a:srgbClr val="002060"/>
                </a:solidFill>
                <a:latin typeface="+mj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200" kern="0" dirty="0">
              <a:solidFill>
                <a:srgbClr val="002060"/>
              </a:solidFill>
              <a:latin typeface="+mj-lt"/>
              <a:cs typeface="Arial" pitchFamily="34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kern="0" dirty="0">
                <a:solidFill>
                  <a:srgbClr val="002060"/>
                </a:solidFill>
                <a:latin typeface="+mj-lt"/>
                <a:cs typeface="+mn-cs"/>
              </a:rPr>
              <a:t>Il PAI è un documento che </a:t>
            </a:r>
            <a:r>
              <a:rPr lang="it-IT" sz="3200" b="1" kern="0" dirty="0">
                <a:solidFill>
                  <a:srgbClr val="002060"/>
                </a:solidFill>
                <a:latin typeface="+mj-lt"/>
                <a:cs typeface="+mn-cs"/>
              </a:rPr>
              <a:t>“fotografa” lo stato dei bisogni educativi /formativi della scuola</a:t>
            </a:r>
            <a:r>
              <a:rPr lang="it-IT" sz="3200" kern="0" dirty="0">
                <a:solidFill>
                  <a:srgbClr val="002060"/>
                </a:solidFill>
                <a:latin typeface="+mj-lt"/>
                <a:cs typeface="+mn-cs"/>
              </a:rPr>
              <a:t> e le azioni che si intende attivare per fornire delle risposte adeguate.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3315" name="CasellaDiTesto 4"/>
          <p:cNvSpPr txBox="1">
            <a:spLocks noChangeArrowheads="1"/>
          </p:cNvSpPr>
          <p:nvPr/>
        </p:nvSpPr>
        <p:spPr bwMode="auto">
          <a:xfrm>
            <a:off x="0" y="404813"/>
            <a:ext cx="845978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it-IT" altLang="it-IT" sz="3200" b="1" u="sng" dirty="0" smtClean="0">
                <a:solidFill>
                  <a:srgbClr val="002060"/>
                </a:solidFill>
                <a:latin typeface="+mj-lt"/>
              </a:rPr>
              <a:t>PIANO ANNUALE PER L’INCLUSIONE</a:t>
            </a:r>
          </a:p>
          <a:p>
            <a:pPr algn="ctr">
              <a:defRPr/>
            </a:pPr>
            <a:r>
              <a:rPr lang="it-IT" altLang="it-IT" sz="3200" b="1" u="sng" dirty="0" smtClean="0">
                <a:solidFill>
                  <a:srgbClr val="002060"/>
                </a:solidFill>
                <a:latin typeface="+mj-lt"/>
              </a:rPr>
              <a:t>ANNO SCOLASTICO 2016-2017</a:t>
            </a:r>
          </a:p>
        </p:txBody>
      </p:sp>
      <p:sp>
        <p:nvSpPr>
          <p:cNvPr id="13316" name="CasellaDiTesto 5"/>
          <p:cNvSpPr txBox="1">
            <a:spLocks noChangeArrowheads="1"/>
          </p:cNvSpPr>
          <p:nvPr/>
        </p:nvSpPr>
        <p:spPr bwMode="auto">
          <a:xfrm>
            <a:off x="539750" y="1754188"/>
            <a:ext cx="6480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it-IT" altLang="it-IT" sz="2800" b="1" dirty="0" smtClean="0">
                <a:solidFill>
                  <a:srgbClr val="002060"/>
                </a:solidFill>
                <a:latin typeface="+mj-lt"/>
              </a:rPr>
              <a:t>COSA È IL PAI?</a:t>
            </a:r>
          </a:p>
        </p:txBody>
      </p:sp>
      <p:sp>
        <p:nvSpPr>
          <p:cNvPr id="13317" name="Segnaposto piè di pagina 4"/>
          <p:cNvSpPr txBox="1">
            <a:spLocks noChangeArrowheads="1"/>
          </p:cNvSpPr>
          <p:nvPr/>
        </p:nvSpPr>
        <p:spPr bwMode="auto">
          <a:xfrm>
            <a:off x="193675" y="6492875"/>
            <a:ext cx="40370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it-IT" altLang="it-IT" sz="1000">
                <a:solidFill>
                  <a:srgbClr val="073E87"/>
                </a:solidFill>
                <a:latin typeface="Candara" pitchFamily="34" charset="0"/>
              </a:rPr>
              <a:t>Dabrazzi Chiara - Canini Annamaria I.C. Borgo San Giacomo a.s. 2015-2016</a:t>
            </a:r>
          </a:p>
        </p:txBody>
      </p:sp>
      <p:sp>
        <p:nvSpPr>
          <p:cNvPr id="13318" name="Segnaposto numero diapositiva 5"/>
          <p:cNvSpPr txBox="1">
            <a:spLocks noChangeArrowheads="1"/>
          </p:cNvSpPr>
          <p:nvPr/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fld id="{45DEA7A9-3AF4-40E8-BE12-AAE6A0D7E3FE}" type="slidenum">
              <a:rPr lang="it-IT" altLang="it-IT" sz="1000">
                <a:solidFill>
                  <a:srgbClr val="073E87"/>
                </a:solidFill>
                <a:latin typeface="Candara" pitchFamily="34" charset="0"/>
              </a:rPr>
              <a:pPr algn="ctr" eaLnBrk="1" hangingPunct="1"/>
              <a:t>3</a:t>
            </a:fld>
            <a:endParaRPr lang="it-IT" altLang="it-IT" sz="1000">
              <a:solidFill>
                <a:srgbClr val="073E87"/>
              </a:solidFill>
              <a:latin typeface="Candar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asellaDiTesto 3"/>
          <p:cNvSpPr txBox="1">
            <a:spLocks noChangeArrowheads="1"/>
          </p:cNvSpPr>
          <p:nvPr/>
        </p:nvSpPr>
        <p:spPr bwMode="auto">
          <a:xfrm>
            <a:off x="611188" y="692150"/>
            <a:ext cx="8785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it-IT" altLang="it-IT" sz="2800" b="1" dirty="0" smtClean="0">
                <a:solidFill>
                  <a:srgbClr val="002060"/>
                </a:solidFill>
                <a:latin typeface="+mj-lt"/>
              </a:rPr>
              <a:t>COME È STRUTTURATO?</a:t>
            </a:r>
          </a:p>
        </p:txBody>
      </p:sp>
      <p:sp>
        <p:nvSpPr>
          <p:cNvPr id="3" name="Rettangolo 4"/>
          <p:cNvSpPr/>
          <p:nvPr/>
        </p:nvSpPr>
        <p:spPr>
          <a:xfrm>
            <a:off x="250825" y="1752600"/>
            <a:ext cx="8281988" cy="4402138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kern="0" dirty="0">
                <a:solidFill>
                  <a:srgbClr val="000000"/>
                </a:solidFill>
                <a:latin typeface="+mj-lt"/>
                <a:cs typeface="Arial" pitchFamily="34"/>
              </a:rPr>
              <a:t> </a:t>
            </a:r>
            <a:r>
              <a:rPr lang="it-IT" sz="3200" b="1" kern="0" dirty="0">
                <a:solidFill>
                  <a:srgbClr val="002060"/>
                </a:solidFill>
                <a:latin typeface="+mj-lt"/>
                <a:cs typeface="Arial" pitchFamily="34"/>
              </a:rPr>
              <a:t>1: </a:t>
            </a:r>
            <a:r>
              <a:rPr lang="it-IT" sz="3200" b="1" u="sng" kern="0" dirty="0">
                <a:solidFill>
                  <a:srgbClr val="002060"/>
                </a:solidFill>
                <a:latin typeface="+mj-lt"/>
                <a:cs typeface="Arial" pitchFamily="34"/>
              </a:rPr>
              <a:t>Analisi dei punti di forza e di criticità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200" b="1" u="sng" kern="0" dirty="0">
              <a:solidFill>
                <a:srgbClr val="002060"/>
              </a:solidFill>
              <a:latin typeface="+mj-lt"/>
              <a:cs typeface="Arial" pitchFamily="34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kern="0" dirty="0">
                <a:solidFill>
                  <a:srgbClr val="002060"/>
                </a:solidFill>
                <a:latin typeface="+mj-lt"/>
                <a:cs typeface="+mn-cs"/>
              </a:rPr>
              <a:t>Rilevazione dei BES presenti nell’anno scolastico 2015/2016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kern="0" dirty="0">
                <a:solidFill>
                  <a:srgbClr val="002060"/>
                </a:solidFill>
                <a:latin typeface="+mj-lt"/>
                <a:cs typeface="+mn-cs"/>
              </a:rPr>
              <a:t>Risorse professionali specifiche,  Rapporto con le famiglie e altri Enti</a:t>
            </a:r>
            <a:r>
              <a:rPr lang="it-IT" sz="3200" b="1" kern="0" dirty="0">
                <a:solidFill>
                  <a:srgbClr val="002060"/>
                </a:solidFill>
                <a:latin typeface="+mj-lt"/>
                <a:cs typeface="Arial" pitchFamily="34"/>
              </a:rPr>
              <a:t> </a:t>
            </a:r>
            <a:r>
              <a:rPr lang="it-IT" sz="3200" kern="0" dirty="0">
                <a:solidFill>
                  <a:srgbClr val="002060"/>
                </a:solidFill>
                <a:latin typeface="+mj-lt"/>
                <a:cs typeface="+mn-cs"/>
              </a:rPr>
              <a:t>(docenti curricolari, personale ATA, famiglie, CTS/CTI, EE.LL)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kern="0" dirty="0">
                <a:solidFill>
                  <a:srgbClr val="002060"/>
                </a:solidFill>
                <a:latin typeface="+mj-lt"/>
                <a:cs typeface="+mn-cs"/>
              </a:rPr>
              <a:t>Sintesi dei punti di forza e di criticità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+mj-lt"/>
              <a:cs typeface="Arial" pitchFamily="34"/>
            </a:endParaRPr>
          </a:p>
        </p:txBody>
      </p:sp>
      <p:sp>
        <p:nvSpPr>
          <p:cNvPr id="14340" name="Segnaposto piè di pagina 3"/>
          <p:cNvSpPr txBox="1">
            <a:spLocks noChangeArrowheads="1"/>
          </p:cNvSpPr>
          <p:nvPr/>
        </p:nvSpPr>
        <p:spPr bwMode="auto">
          <a:xfrm>
            <a:off x="179388" y="6477000"/>
            <a:ext cx="40909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it-IT" altLang="it-IT" sz="1000">
                <a:solidFill>
                  <a:srgbClr val="073E87"/>
                </a:solidFill>
                <a:latin typeface="Candara" pitchFamily="34" charset="0"/>
              </a:rPr>
              <a:t>Dabrazzi Chiara - Canini Annamaria I.C. Borgo San Giacomo a.s. 2015-2016</a:t>
            </a:r>
          </a:p>
        </p:txBody>
      </p:sp>
      <p:sp>
        <p:nvSpPr>
          <p:cNvPr id="14341" name="Segnaposto numero diapositiva 4"/>
          <p:cNvSpPr txBox="1">
            <a:spLocks noChangeArrowheads="1"/>
          </p:cNvSpPr>
          <p:nvPr/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fld id="{91CF5235-8862-443A-8E89-49B9A954ADEC}" type="slidenum">
              <a:rPr lang="it-IT" altLang="it-IT" sz="1000">
                <a:solidFill>
                  <a:srgbClr val="073E87"/>
                </a:solidFill>
                <a:latin typeface="Candara" pitchFamily="34" charset="0"/>
              </a:rPr>
              <a:pPr algn="ctr" eaLnBrk="1" hangingPunct="1"/>
              <a:t>4</a:t>
            </a:fld>
            <a:endParaRPr lang="it-IT" altLang="it-IT" sz="1000">
              <a:solidFill>
                <a:srgbClr val="073E87"/>
              </a:solidFill>
              <a:latin typeface="Candar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3"/>
          <p:cNvSpPr/>
          <p:nvPr/>
        </p:nvSpPr>
        <p:spPr>
          <a:xfrm>
            <a:off x="431800" y="548680"/>
            <a:ext cx="8280400" cy="403066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kern="0" dirty="0">
                <a:solidFill>
                  <a:srgbClr val="002060"/>
                </a:solidFill>
                <a:latin typeface="+mj-lt"/>
                <a:cs typeface="Arial" pitchFamily="34"/>
              </a:rPr>
              <a:t> 2: </a:t>
            </a:r>
            <a:r>
              <a:rPr lang="it-IT" sz="3200" b="1" u="sng" kern="0" dirty="0">
                <a:solidFill>
                  <a:srgbClr val="002060"/>
                </a:solidFill>
                <a:latin typeface="+mj-lt"/>
                <a:cs typeface="Arial" pitchFamily="34"/>
              </a:rPr>
              <a:t>Obiettivi di incremento </a:t>
            </a:r>
            <a:r>
              <a:rPr lang="it-IT" sz="3200" b="1" u="sng" kern="0" dirty="0" smtClean="0">
                <a:solidFill>
                  <a:srgbClr val="002060"/>
                </a:solidFill>
                <a:latin typeface="+mj-lt"/>
                <a:cs typeface="Arial" pitchFamily="34"/>
              </a:rPr>
              <a:t>dell’</a:t>
            </a:r>
            <a:r>
              <a:rPr lang="it-IT" sz="3200" b="1" u="sng" kern="0" dirty="0" err="1" smtClean="0">
                <a:solidFill>
                  <a:srgbClr val="002060"/>
                </a:solidFill>
                <a:latin typeface="+mj-lt"/>
                <a:cs typeface="Arial" pitchFamily="34"/>
              </a:rPr>
              <a:t>inclusività</a:t>
            </a:r>
            <a:r>
              <a:rPr lang="it-IT" sz="3200" b="1" u="sng" kern="0" dirty="0" smtClean="0">
                <a:solidFill>
                  <a:srgbClr val="002060"/>
                </a:solidFill>
                <a:latin typeface="+mj-lt"/>
                <a:cs typeface="Arial" pitchFamily="34"/>
              </a:rPr>
              <a:t>    </a:t>
            </a:r>
            <a:r>
              <a:rPr lang="it-IT" sz="3200" b="1" u="sng" kern="0" dirty="0">
                <a:solidFill>
                  <a:srgbClr val="002060"/>
                </a:solidFill>
                <a:latin typeface="+mj-lt"/>
                <a:cs typeface="Arial" pitchFamily="34"/>
              </a:rPr>
              <a:t>proposti </a:t>
            </a:r>
            <a:r>
              <a:rPr lang="it-IT" sz="3200" b="1" u="sng" kern="0" dirty="0" smtClean="0">
                <a:solidFill>
                  <a:srgbClr val="002060"/>
                </a:solidFill>
                <a:latin typeface="+mj-lt"/>
                <a:cs typeface="Arial" pitchFamily="34"/>
              </a:rPr>
              <a:t>per il </a:t>
            </a:r>
            <a:r>
              <a:rPr lang="it-IT" sz="3200" b="1" u="sng" kern="0" dirty="0">
                <a:solidFill>
                  <a:srgbClr val="002060"/>
                </a:solidFill>
                <a:latin typeface="+mj-lt"/>
                <a:cs typeface="Arial" pitchFamily="34"/>
              </a:rPr>
              <a:t>prossimo anno scolastico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200" b="1" kern="0" dirty="0">
              <a:solidFill>
                <a:srgbClr val="002060"/>
              </a:solidFill>
              <a:latin typeface="+mj-lt"/>
              <a:cs typeface="Arial" pitchFamily="34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kern="0" dirty="0">
                <a:solidFill>
                  <a:srgbClr val="002060"/>
                </a:solidFill>
                <a:latin typeface="+mj-lt"/>
                <a:cs typeface="Arial" pitchFamily="34"/>
              </a:rPr>
              <a:t>Aspetti organizzativi e gestionali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kern="0" dirty="0">
                <a:solidFill>
                  <a:srgbClr val="002060"/>
                </a:solidFill>
                <a:latin typeface="+mj-lt"/>
                <a:cs typeface="Arial" pitchFamily="34"/>
              </a:rPr>
              <a:t>Adozione di strategie di valutazione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kern="0" dirty="0">
                <a:solidFill>
                  <a:srgbClr val="002060"/>
                </a:solidFill>
                <a:latin typeface="+mj-lt"/>
                <a:cs typeface="Arial" pitchFamily="34"/>
              </a:rPr>
              <a:t>Organizzazione dei diversi tipi di sostegno presenti all’interno e all’esterno della scuola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kern="0" dirty="0">
                <a:solidFill>
                  <a:srgbClr val="002060"/>
                </a:solidFill>
                <a:latin typeface="+mj-lt"/>
                <a:cs typeface="Arial" pitchFamily="34"/>
              </a:rPr>
              <a:t>Ruolo delle famiglie e della comunità</a:t>
            </a:r>
          </a:p>
        </p:txBody>
      </p:sp>
      <p:sp>
        <p:nvSpPr>
          <p:cNvPr id="15363" name="Segnaposto piè di pagina 2"/>
          <p:cNvSpPr txBox="1">
            <a:spLocks noChangeArrowheads="1"/>
          </p:cNvSpPr>
          <p:nvPr/>
        </p:nvSpPr>
        <p:spPr bwMode="auto">
          <a:xfrm>
            <a:off x="193675" y="6488113"/>
            <a:ext cx="42116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it-IT" altLang="it-IT" sz="1000">
                <a:solidFill>
                  <a:srgbClr val="073E87"/>
                </a:solidFill>
                <a:latin typeface="Candara" pitchFamily="34" charset="0"/>
              </a:rPr>
              <a:t>Dabrazzi Chiara - Canini Annamaria I.C. Borgo San Giacomo a.s. 2015-2016</a:t>
            </a:r>
          </a:p>
        </p:txBody>
      </p:sp>
      <p:sp>
        <p:nvSpPr>
          <p:cNvPr id="15364" name="Segnaposto numero diapositiva 3"/>
          <p:cNvSpPr txBox="1">
            <a:spLocks noChangeArrowheads="1"/>
          </p:cNvSpPr>
          <p:nvPr/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fld id="{3F687293-820D-41ED-A54A-CF4E344E692F}" type="slidenum">
              <a:rPr lang="it-IT" altLang="it-IT" sz="1000">
                <a:solidFill>
                  <a:srgbClr val="073E87"/>
                </a:solidFill>
                <a:latin typeface="Candara" pitchFamily="34" charset="0"/>
              </a:rPr>
              <a:pPr algn="ctr" eaLnBrk="1" hangingPunct="1"/>
              <a:t>5</a:t>
            </a:fld>
            <a:endParaRPr lang="it-IT" altLang="it-IT" sz="1000">
              <a:solidFill>
                <a:srgbClr val="073E87"/>
              </a:solidFill>
              <a:latin typeface="Candar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llegio_fina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collegio_finale</Template>
  <TotalTime>74</TotalTime>
  <Words>306</Words>
  <Application>Microsoft Office PowerPoint</Application>
  <PresentationFormat>Presentazione su schermo (4:3)</PresentationFormat>
  <Paragraphs>51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collegio_finale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Postazione10</dc:creator>
  <cp:lastModifiedBy>Postazione10</cp:lastModifiedBy>
  <cp:revision>11</cp:revision>
  <dcterms:created xsi:type="dcterms:W3CDTF">2016-06-28T07:20:47Z</dcterms:created>
  <dcterms:modified xsi:type="dcterms:W3CDTF">2016-06-29T09:30:11Z</dcterms:modified>
</cp:coreProperties>
</file>